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57"/>
  </p:notesMasterIdLst>
  <p:handoutMasterIdLst>
    <p:handoutMasterId r:id="rId58"/>
  </p:handoutMasterIdLst>
  <p:sldIdLst>
    <p:sldId id="460" r:id="rId2"/>
    <p:sldId id="461" r:id="rId3"/>
    <p:sldId id="719" r:id="rId4"/>
    <p:sldId id="727" r:id="rId5"/>
    <p:sldId id="720" r:id="rId6"/>
    <p:sldId id="813" r:id="rId7"/>
    <p:sldId id="741" r:id="rId8"/>
    <p:sldId id="743" r:id="rId9"/>
    <p:sldId id="734" r:id="rId10"/>
    <p:sldId id="723" r:id="rId11"/>
    <p:sldId id="744" r:id="rId12"/>
    <p:sldId id="730" r:id="rId13"/>
    <p:sldId id="751" r:id="rId14"/>
    <p:sldId id="752" r:id="rId15"/>
    <p:sldId id="737" r:id="rId16"/>
    <p:sldId id="753" r:id="rId17"/>
    <p:sldId id="755" r:id="rId18"/>
    <p:sldId id="823" r:id="rId19"/>
    <p:sldId id="819" r:id="rId20"/>
    <p:sldId id="820" r:id="rId21"/>
    <p:sldId id="824" r:id="rId22"/>
    <p:sldId id="825" r:id="rId23"/>
    <p:sldId id="757" r:id="rId24"/>
    <p:sldId id="758" r:id="rId25"/>
    <p:sldId id="761" r:id="rId26"/>
    <p:sldId id="762" r:id="rId27"/>
    <p:sldId id="763" r:id="rId28"/>
    <p:sldId id="764" r:id="rId29"/>
    <p:sldId id="769" r:id="rId30"/>
    <p:sldId id="770" r:id="rId31"/>
    <p:sldId id="771" r:id="rId32"/>
    <p:sldId id="772" r:id="rId33"/>
    <p:sldId id="773" r:id="rId34"/>
    <p:sldId id="775" r:id="rId35"/>
    <p:sldId id="776" r:id="rId36"/>
    <p:sldId id="777" r:id="rId37"/>
    <p:sldId id="778" r:id="rId38"/>
    <p:sldId id="779" r:id="rId39"/>
    <p:sldId id="780" r:id="rId40"/>
    <p:sldId id="783" r:id="rId41"/>
    <p:sldId id="818" r:id="rId42"/>
    <p:sldId id="787" r:id="rId43"/>
    <p:sldId id="788" r:id="rId44"/>
    <p:sldId id="789" r:id="rId45"/>
    <p:sldId id="793" r:id="rId46"/>
    <p:sldId id="798" r:id="rId47"/>
    <p:sldId id="812" r:id="rId48"/>
    <p:sldId id="802" r:id="rId49"/>
    <p:sldId id="809" r:id="rId50"/>
    <p:sldId id="814" r:id="rId51"/>
    <p:sldId id="815" r:id="rId52"/>
    <p:sldId id="816" r:id="rId53"/>
    <p:sldId id="817" r:id="rId54"/>
    <p:sldId id="810" r:id="rId55"/>
    <p:sldId id="811" r:id="rId56"/>
  </p:sldIdLst>
  <p:sldSz cx="12192000" cy="6858000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7242" userDrawn="1">
          <p15:clr>
            <a:srgbClr val="F26B43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66CCFF"/>
    <a:srgbClr val="0000FF"/>
    <a:srgbClr val="00CCFF"/>
    <a:srgbClr val="33CCFF"/>
    <a:srgbClr val="154A51"/>
    <a:srgbClr val="006666"/>
    <a:srgbClr val="FAA0CF"/>
    <a:srgbClr val="B3E2E7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3" autoAdjust="0"/>
    <p:restoredTop sz="99216" autoAdjust="0"/>
  </p:normalViewPr>
  <p:slideViewPr>
    <p:cSldViewPr snapToGrid="0" showGuides="1">
      <p:cViewPr varScale="1">
        <p:scale>
          <a:sx n="89" d="100"/>
          <a:sy n="89" d="100"/>
        </p:scale>
        <p:origin x="-270" y="-96"/>
      </p:cViewPr>
      <p:guideLst>
        <p:guide orient="horz" pos="2160"/>
        <p:guide orient="horz" pos="709"/>
        <p:guide orient="horz" pos="3884"/>
        <p:guide pos="3840"/>
        <p:guide pos="46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15852"/>
    </p:cViewPr>
  </p:sorterViewPr>
  <p:notesViewPr>
    <p:cSldViewPr snapToGrid="0">
      <p:cViewPr varScale="1">
        <p:scale>
          <a:sx n="91" d="100"/>
          <a:sy n="91" d="100"/>
        </p:scale>
        <p:origin x="-148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3CBDB-8806-4D1B-9BC9-829050BAF3BC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E67502A-2367-483F-B22C-17BE85358BA0}">
      <dgm:prSet phldrT="[文本]" custT="1"/>
      <dgm:spPr>
        <a:xfrm>
          <a:off x="1937161" y="1054062"/>
          <a:ext cx="1060227" cy="1060227"/>
        </a:xfrm>
        <a:prstGeom prst="ellipse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algn="ctr"/>
          <a:r>
            <a:rPr lang="zh-CN" altLang="en-US" sz="16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专项诊断评估</a:t>
          </a:r>
          <a:endParaRPr lang="zh-CN" altLang="en-US" sz="16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C3673C2-8ABC-4054-BFD8-38D55CBEC7BD}" type="parTrans" cxnId="{875F0F92-90DD-416D-846C-7408A82BE02C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01E813-8FF3-4E3E-82D9-82A8FA93E23F}" type="sibTrans" cxnId="{875F0F92-90DD-416D-846C-7408A82BE02C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F64E4-118E-4265-8456-387D0B607CE4}">
      <dgm:prSet phldrT="[文本]" custT="1"/>
      <dgm:spPr>
        <a:xfrm>
          <a:off x="2058329" y="-99451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制度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0350C29-BA25-4251-AD43-81D7053E04D4}" type="parTrans" cxnId="{EE3D5441-BEB0-419A-98D3-15737620B6DD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0CD06D-DEBC-462A-A502-110ED81026FA}" type="sibTrans" cxnId="{EE3D5441-BEB0-419A-98D3-15737620B6DD}">
      <dgm:prSet/>
      <dgm:spPr>
        <a:xfrm>
          <a:off x="1170400" y="287301"/>
          <a:ext cx="2593749" cy="2593749"/>
        </a:xfrm>
        <a:prstGeom prst="blockArc">
          <a:avLst>
            <a:gd name="adj1" fmla="val 16200000"/>
            <a:gd name="adj2" fmla="val 18900000"/>
            <a:gd name="adj3" fmla="val 3422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9E9ACB-2868-42CA-85CA-674B6621679A}">
      <dgm:prSet phldrT="[文本]" custT="1"/>
      <dgm:spPr>
        <a:xfrm>
          <a:off x="2959666" y="273894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1607181"/>
                <a:satOff val="-2411"/>
                <a:lumOff val="-392"/>
                <a:alphaOff val="0"/>
                <a:shade val="51000"/>
                <a:satMod val="130000"/>
              </a:srgbClr>
            </a:gs>
            <a:gs pos="80000">
              <a:srgbClr val="9BBB59">
                <a:hueOff val="1607181"/>
                <a:satOff val="-2411"/>
                <a:lumOff val="-392"/>
                <a:alphaOff val="0"/>
                <a:shade val="93000"/>
                <a:satMod val="130000"/>
              </a:srgbClr>
            </a:gs>
            <a:gs pos="100000">
              <a:srgbClr val="9BBB59">
                <a:hueOff val="1607181"/>
                <a:satOff val="-2411"/>
                <a:lumOff val="-39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charset="0"/>
            </a:rPr>
            <a:t>人才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Calibri" panose="020F0502020204030204" charset="0"/>
          </a:endParaRPr>
        </a:p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charset="0"/>
            </a:rPr>
            <a:t>培养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00FCF8BB-2630-464A-98E8-B61F8B5AC38E}" type="parTrans" cxnId="{C5E5AB81-3917-4E0B-BABC-EFFFCF3582EF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375BB4-3A8D-4A04-B295-01DA3A90D679}" type="sibTrans" cxnId="{C5E5AB81-3917-4E0B-BABC-EFFFCF3582EF}">
      <dgm:prSet/>
      <dgm:spPr>
        <a:xfrm>
          <a:off x="1170400" y="287301"/>
          <a:ext cx="2593749" cy="2593749"/>
        </a:xfrm>
        <a:prstGeom prst="blockArc">
          <a:avLst>
            <a:gd name="adj1" fmla="val 18900000"/>
            <a:gd name="adj2" fmla="val 0"/>
            <a:gd name="adj3" fmla="val 3422"/>
          </a:avLst>
        </a:prstGeom>
        <a:gradFill rotWithShape="0">
          <a:gsLst>
            <a:gs pos="0">
              <a:srgbClr val="9BBB59">
                <a:hueOff val="1607181"/>
                <a:satOff val="-2411"/>
                <a:lumOff val="-392"/>
                <a:alphaOff val="0"/>
                <a:shade val="51000"/>
                <a:satMod val="130000"/>
              </a:srgbClr>
            </a:gs>
            <a:gs pos="80000">
              <a:srgbClr val="9BBB59">
                <a:hueOff val="1607181"/>
                <a:satOff val="-2411"/>
                <a:lumOff val="-392"/>
                <a:alphaOff val="0"/>
                <a:shade val="93000"/>
                <a:satMod val="130000"/>
              </a:srgbClr>
            </a:gs>
            <a:gs pos="100000">
              <a:srgbClr val="9BBB59">
                <a:hueOff val="1607181"/>
                <a:satOff val="-2411"/>
                <a:lumOff val="-39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4834BC-CD1E-4C24-85D5-C720F119A050}">
      <dgm:prSet phldrT="[文本]" custT="1"/>
      <dgm:spPr>
        <a:xfrm>
          <a:off x="3333011" y="1175230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3214361"/>
                <a:satOff val="-4823"/>
                <a:lumOff val="-784"/>
                <a:alphaOff val="0"/>
                <a:shade val="51000"/>
                <a:satMod val="130000"/>
              </a:srgbClr>
            </a:gs>
            <a:gs pos="80000">
              <a:srgbClr val="9BBB59">
                <a:hueOff val="3214361"/>
                <a:satOff val="-4823"/>
                <a:lumOff val="-784"/>
                <a:alphaOff val="0"/>
                <a:shade val="93000"/>
                <a:satMod val="130000"/>
              </a:srgbClr>
            </a:gs>
            <a:gs pos="100000">
              <a:srgbClr val="9BBB59">
                <a:hueOff val="3214361"/>
                <a:satOff val="-4823"/>
                <a:lumOff val="-78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专业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01FF9F6-3E7F-458D-9E5E-7A116E300F1D}" type="parTrans" cxnId="{2352A435-59F8-4404-875E-DA9F0FC4500D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C8355C-6E84-479D-A1D0-520970A293C5}" type="sibTrans" cxnId="{2352A435-59F8-4404-875E-DA9F0FC4500D}">
      <dgm:prSet/>
      <dgm:spPr>
        <a:xfrm>
          <a:off x="1170400" y="287301"/>
          <a:ext cx="2593749" cy="2593749"/>
        </a:xfrm>
        <a:prstGeom prst="blockArc">
          <a:avLst>
            <a:gd name="adj1" fmla="val 0"/>
            <a:gd name="adj2" fmla="val 2700000"/>
            <a:gd name="adj3" fmla="val 3422"/>
          </a:avLst>
        </a:prstGeom>
        <a:gradFill rotWithShape="0">
          <a:gsLst>
            <a:gs pos="0">
              <a:srgbClr val="9BBB59">
                <a:hueOff val="3214361"/>
                <a:satOff val="-4823"/>
                <a:lumOff val="-784"/>
                <a:alphaOff val="0"/>
                <a:shade val="51000"/>
                <a:satMod val="130000"/>
              </a:srgbClr>
            </a:gs>
            <a:gs pos="80000">
              <a:srgbClr val="9BBB59">
                <a:hueOff val="3214361"/>
                <a:satOff val="-4823"/>
                <a:lumOff val="-784"/>
                <a:alphaOff val="0"/>
                <a:shade val="93000"/>
                <a:satMod val="130000"/>
              </a:srgbClr>
            </a:gs>
            <a:gs pos="100000">
              <a:srgbClr val="9BBB59">
                <a:hueOff val="3214361"/>
                <a:satOff val="-4823"/>
                <a:lumOff val="-78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080655-9609-4388-9EFA-04E7B8BC749F}">
      <dgm:prSet phldrT="[文本]" custT="1"/>
      <dgm:spPr>
        <a:xfrm>
          <a:off x="2959666" y="2076567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4821541"/>
                <a:satOff val="-7234"/>
                <a:lumOff val="-1176"/>
                <a:alphaOff val="0"/>
                <a:shade val="51000"/>
                <a:satMod val="130000"/>
              </a:srgbClr>
            </a:gs>
            <a:gs pos="80000">
              <a:srgbClr val="9BBB59">
                <a:hueOff val="4821541"/>
                <a:satOff val="-7234"/>
                <a:lumOff val="-1176"/>
                <a:alphaOff val="0"/>
                <a:shade val="93000"/>
                <a:satMod val="130000"/>
              </a:srgbClr>
            </a:gs>
            <a:gs pos="100000">
              <a:srgbClr val="9BBB59">
                <a:hueOff val="4821541"/>
                <a:satOff val="-7234"/>
                <a:lumOff val="-117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师资队伍建设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71C4D88-8B69-4ACB-96A1-B6745350AEE6}" type="parTrans" cxnId="{732557E2-10F9-4536-B73C-0F1455D33623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85CF69-D0DE-4D9C-AE60-6FE2B2224811}" type="sibTrans" cxnId="{732557E2-10F9-4536-B73C-0F1455D33623}">
      <dgm:prSet/>
      <dgm:spPr>
        <a:xfrm>
          <a:off x="1170400" y="287301"/>
          <a:ext cx="2593749" cy="2593749"/>
        </a:xfrm>
        <a:prstGeom prst="blockArc">
          <a:avLst>
            <a:gd name="adj1" fmla="val 2700000"/>
            <a:gd name="adj2" fmla="val 5400000"/>
            <a:gd name="adj3" fmla="val 3422"/>
          </a:avLst>
        </a:prstGeom>
        <a:gradFill rotWithShape="0">
          <a:gsLst>
            <a:gs pos="0">
              <a:srgbClr val="9BBB59">
                <a:hueOff val="4821541"/>
                <a:satOff val="-7234"/>
                <a:lumOff val="-1176"/>
                <a:alphaOff val="0"/>
                <a:shade val="51000"/>
                <a:satMod val="130000"/>
              </a:srgbClr>
            </a:gs>
            <a:gs pos="80000">
              <a:srgbClr val="9BBB59">
                <a:hueOff val="4821541"/>
                <a:satOff val="-7234"/>
                <a:lumOff val="-1176"/>
                <a:alphaOff val="0"/>
                <a:shade val="93000"/>
                <a:satMod val="130000"/>
              </a:srgbClr>
            </a:gs>
            <a:gs pos="100000">
              <a:srgbClr val="9BBB59">
                <a:hueOff val="4821541"/>
                <a:satOff val="-7234"/>
                <a:lumOff val="-117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E0C8DA-1677-432A-9F06-2B900DC49BD1}">
      <dgm:prSet phldrT="[文本]" custT="1"/>
      <dgm:spPr>
        <a:xfrm>
          <a:off x="2058329" y="2449912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6428722"/>
                <a:satOff val="-9646"/>
                <a:lumOff val="-1569"/>
                <a:alphaOff val="0"/>
                <a:shade val="51000"/>
                <a:satMod val="130000"/>
              </a:srgbClr>
            </a:gs>
            <a:gs pos="80000">
              <a:srgbClr val="9BBB59">
                <a:hueOff val="6428722"/>
                <a:satOff val="-9646"/>
                <a:lumOff val="-1569"/>
                <a:alphaOff val="0"/>
                <a:shade val="93000"/>
                <a:satMod val="130000"/>
              </a:srgbClr>
            </a:gs>
            <a:gs pos="100000">
              <a:srgbClr val="9BBB59">
                <a:hueOff val="6428722"/>
                <a:satOff val="-9646"/>
                <a:lumOff val="-156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课程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9730B17-315A-4B98-9B22-6A527B0761AB}" type="parTrans" cxnId="{52A94AF8-506C-42FE-AF03-05F727797FCB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18C77F-CD63-4143-9108-D10DC541754E}" type="sibTrans" cxnId="{52A94AF8-506C-42FE-AF03-05F727797FCB}">
      <dgm:prSet/>
      <dgm:spPr>
        <a:xfrm>
          <a:off x="1170400" y="287301"/>
          <a:ext cx="2593749" cy="2593749"/>
        </a:xfrm>
        <a:prstGeom prst="blockArc">
          <a:avLst>
            <a:gd name="adj1" fmla="val 5400000"/>
            <a:gd name="adj2" fmla="val 8100000"/>
            <a:gd name="adj3" fmla="val 3422"/>
          </a:avLst>
        </a:prstGeom>
        <a:gradFill rotWithShape="0">
          <a:gsLst>
            <a:gs pos="0">
              <a:srgbClr val="9BBB59">
                <a:hueOff val="6428722"/>
                <a:satOff val="-9646"/>
                <a:lumOff val="-1569"/>
                <a:alphaOff val="0"/>
                <a:shade val="51000"/>
                <a:satMod val="130000"/>
              </a:srgbClr>
            </a:gs>
            <a:gs pos="80000">
              <a:srgbClr val="9BBB59">
                <a:hueOff val="6428722"/>
                <a:satOff val="-9646"/>
                <a:lumOff val="-1569"/>
                <a:alphaOff val="0"/>
                <a:shade val="93000"/>
                <a:satMod val="130000"/>
              </a:srgbClr>
            </a:gs>
            <a:gs pos="100000">
              <a:srgbClr val="9BBB59">
                <a:hueOff val="6428722"/>
                <a:satOff val="-9646"/>
                <a:lumOff val="-156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C8F73D-F2D5-49B5-89FF-2207A6C0ED3D}">
      <dgm:prSet phldrT="[文本]" custT="1"/>
      <dgm:spPr>
        <a:xfrm>
          <a:off x="1156993" y="2076567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8035903"/>
                <a:satOff val="-12057"/>
                <a:lumOff val="-1961"/>
                <a:alphaOff val="0"/>
                <a:shade val="51000"/>
                <a:satMod val="130000"/>
              </a:srgbClr>
            </a:gs>
            <a:gs pos="80000">
              <a:srgbClr val="9BBB59">
                <a:hueOff val="8035903"/>
                <a:satOff val="-12057"/>
                <a:lumOff val="-1961"/>
                <a:alphaOff val="0"/>
                <a:shade val="93000"/>
                <a:satMod val="130000"/>
              </a:srgbClr>
            </a:gs>
            <a:gs pos="100000">
              <a:srgbClr val="9BBB59">
                <a:hueOff val="8035903"/>
                <a:satOff val="-12057"/>
                <a:lumOff val="-196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实训基地建设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A6A1CA9-E59D-4893-B847-4F1A31AC3028}" type="parTrans" cxnId="{D095C2E7-6F2B-49E8-BAD7-D50CB329C181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868E0C-FDA2-406E-8BF8-C3B1C2810671}" type="sibTrans" cxnId="{D095C2E7-6F2B-49E8-BAD7-D50CB329C181}">
      <dgm:prSet/>
      <dgm:spPr>
        <a:xfrm>
          <a:off x="1170400" y="287301"/>
          <a:ext cx="2593749" cy="2593749"/>
        </a:xfrm>
        <a:prstGeom prst="blockArc">
          <a:avLst>
            <a:gd name="adj1" fmla="val 8100000"/>
            <a:gd name="adj2" fmla="val 10800000"/>
            <a:gd name="adj3" fmla="val 3422"/>
          </a:avLst>
        </a:prstGeom>
        <a:gradFill rotWithShape="0">
          <a:gsLst>
            <a:gs pos="0">
              <a:srgbClr val="9BBB59">
                <a:hueOff val="8035903"/>
                <a:satOff val="-12057"/>
                <a:lumOff val="-1961"/>
                <a:alphaOff val="0"/>
                <a:shade val="51000"/>
                <a:satMod val="130000"/>
              </a:srgbClr>
            </a:gs>
            <a:gs pos="80000">
              <a:srgbClr val="9BBB59">
                <a:hueOff val="8035903"/>
                <a:satOff val="-12057"/>
                <a:lumOff val="-1961"/>
                <a:alphaOff val="0"/>
                <a:shade val="93000"/>
                <a:satMod val="130000"/>
              </a:srgbClr>
            </a:gs>
            <a:gs pos="100000">
              <a:srgbClr val="9BBB59">
                <a:hueOff val="8035903"/>
                <a:satOff val="-12057"/>
                <a:lumOff val="-196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9AFAB-CF87-4F7A-B09D-DDB05719714A}">
      <dgm:prSet phldrT="[文本]" custT="1"/>
      <dgm:spPr>
        <a:xfrm>
          <a:off x="783647" y="1175230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9643083"/>
                <a:satOff val="-14469"/>
                <a:lumOff val="-2353"/>
                <a:alphaOff val="0"/>
                <a:shade val="51000"/>
                <a:satMod val="130000"/>
              </a:srgbClr>
            </a:gs>
            <a:gs pos="80000">
              <a:srgbClr val="9BBB59">
                <a:hueOff val="9643083"/>
                <a:satOff val="-14469"/>
                <a:lumOff val="-2353"/>
                <a:alphaOff val="0"/>
                <a:shade val="93000"/>
                <a:satMod val="130000"/>
              </a:srgbClr>
            </a:gs>
            <a:gs pos="100000">
              <a:srgbClr val="9BBB59">
                <a:hueOff val="9643083"/>
                <a:satOff val="-14469"/>
                <a:lumOff val="-235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社会</a:t>
          </a:r>
          <a:endParaRPr lang="en-US" altLang="zh-CN" sz="1200" b="1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服务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174C338-EE3E-4D80-A05A-CBAB00B2B2B6}" type="parTrans" cxnId="{32677568-2CF1-4BA5-BC7B-5EA3B541815A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63B59-BEE8-49B8-97AA-ABD8D604A46B}" type="sibTrans" cxnId="{32677568-2CF1-4BA5-BC7B-5EA3B541815A}">
      <dgm:prSet/>
      <dgm:spPr>
        <a:xfrm>
          <a:off x="1170400" y="287301"/>
          <a:ext cx="2593749" cy="2593749"/>
        </a:xfrm>
        <a:prstGeom prst="blockArc">
          <a:avLst>
            <a:gd name="adj1" fmla="val 10800000"/>
            <a:gd name="adj2" fmla="val 13500000"/>
            <a:gd name="adj3" fmla="val 3422"/>
          </a:avLst>
        </a:prstGeom>
        <a:gradFill rotWithShape="0">
          <a:gsLst>
            <a:gs pos="0">
              <a:srgbClr val="9BBB59">
                <a:hueOff val="9643083"/>
                <a:satOff val="-14469"/>
                <a:lumOff val="-2353"/>
                <a:alphaOff val="0"/>
                <a:shade val="51000"/>
                <a:satMod val="130000"/>
              </a:srgbClr>
            </a:gs>
            <a:gs pos="80000">
              <a:srgbClr val="9BBB59">
                <a:hueOff val="9643083"/>
                <a:satOff val="-14469"/>
                <a:lumOff val="-2353"/>
                <a:alphaOff val="0"/>
                <a:shade val="93000"/>
                <a:satMod val="130000"/>
              </a:srgbClr>
            </a:gs>
            <a:gs pos="100000">
              <a:srgbClr val="9BBB59">
                <a:hueOff val="9643083"/>
                <a:satOff val="-14469"/>
                <a:lumOff val="-235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9A0DF1-651C-4BF8-8E31-FC4AA5970210}">
      <dgm:prSet phldrT="[文本]" custT="1"/>
      <dgm:spPr>
        <a:xfrm>
          <a:off x="1156993" y="273894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shade val="51000"/>
                <a:satMod val="130000"/>
              </a:srgbClr>
            </a:gs>
            <a:gs pos="80000">
              <a:srgbClr val="9BBB59">
                <a:hueOff val="11250264"/>
                <a:satOff val="-16880"/>
                <a:lumOff val="-2745"/>
                <a:alphaOff val="0"/>
                <a:shade val="93000"/>
                <a:satMod val="13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</a:t>
          </a:r>
          <a:endParaRPr lang="en-US" altLang="zh-CN" sz="1200" b="1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b="1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管理</a:t>
          </a:r>
          <a:endParaRPr lang="zh-CN" altLang="en-US" sz="12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8004F4D-75B7-438A-98C0-5E00EEEED976}" type="parTrans" cxnId="{0D069985-FA3F-4C46-9B19-C1564724DC89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A7B451-873B-4E50-AB24-E94C8C439A72}" type="sibTrans" cxnId="{0D069985-FA3F-4C46-9B19-C1564724DC89}">
      <dgm:prSet/>
      <dgm:spPr>
        <a:xfrm>
          <a:off x="1170400" y="287301"/>
          <a:ext cx="2593749" cy="2593749"/>
        </a:xfrm>
        <a:prstGeom prst="blockArc">
          <a:avLst>
            <a:gd name="adj1" fmla="val 13500000"/>
            <a:gd name="adj2" fmla="val 16200000"/>
            <a:gd name="adj3" fmla="val 3422"/>
          </a:avLst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shade val="51000"/>
                <a:satMod val="130000"/>
              </a:srgbClr>
            </a:gs>
            <a:gs pos="80000">
              <a:srgbClr val="9BBB59">
                <a:hueOff val="11250264"/>
                <a:satOff val="-16880"/>
                <a:lumOff val="-2745"/>
                <a:alphaOff val="0"/>
                <a:shade val="93000"/>
                <a:satMod val="13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146E3D-EBCA-4E53-AA02-4C37D78274BA}" type="pres">
      <dgm:prSet presAssocID="{33F3CBDB-8806-4D1B-9BC9-829050BAF3B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CA70511-9776-4BC1-BA01-13A9A0DD21A2}" type="pres">
      <dgm:prSet presAssocID="{9E67502A-2367-483F-B22C-17BE85358BA0}" presName="centerShape" presStyleLbl="node0" presStyleIdx="0" presStyleCnt="1" custScaleX="120391" custScaleY="120391"/>
      <dgm:spPr/>
      <dgm:t>
        <a:bodyPr/>
        <a:lstStyle/>
        <a:p>
          <a:endParaRPr lang="zh-CN" altLang="en-US"/>
        </a:p>
      </dgm:t>
    </dgm:pt>
    <dgm:pt modelId="{A62BD537-4DA4-4F88-AC48-937245E5FD11}" type="pres">
      <dgm:prSet presAssocID="{985F64E4-118E-4265-8456-387D0B607CE4}" presName="node" presStyleLbl="node1" presStyleIdx="0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F6C403-6070-4E18-BADD-70B1EF1E0B13}" type="pres">
      <dgm:prSet presAssocID="{985F64E4-118E-4265-8456-387D0B607CE4}" presName="dummy" presStyleCnt="0"/>
      <dgm:spPr/>
      <dgm:t>
        <a:bodyPr/>
        <a:lstStyle/>
        <a:p>
          <a:endParaRPr lang="zh-CN" altLang="en-US"/>
        </a:p>
      </dgm:t>
    </dgm:pt>
    <dgm:pt modelId="{DAFA6952-90A8-4DCD-8FA8-72B3AE888A04}" type="pres">
      <dgm:prSet presAssocID="{830CD06D-DEBC-462A-A502-110ED81026FA}" presName="sibTrans" presStyleLbl="sibTrans2D1" presStyleIdx="0" presStyleCnt="8"/>
      <dgm:spPr/>
      <dgm:t>
        <a:bodyPr/>
        <a:lstStyle/>
        <a:p>
          <a:endParaRPr lang="zh-CN" altLang="en-US"/>
        </a:p>
      </dgm:t>
    </dgm:pt>
    <dgm:pt modelId="{137FC02E-5D4E-47F1-889A-B537828C5D00}" type="pres">
      <dgm:prSet presAssocID="{F79E9ACB-2868-42CA-85CA-674B6621679A}" presName="node" presStyleLbl="node1" presStyleIdx="1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B136F0-7714-41D8-9E75-F63995913A3E}" type="pres">
      <dgm:prSet presAssocID="{F79E9ACB-2868-42CA-85CA-674B6621679A}" presName="dummy" presStyleCnt="0"/>
      <dgm:spPr/>
      <dgm:t>
        <a:bodyPr/>
        <a:lstStyle/>
        <a:p>
          <a:endParaRPr lang="zh-CN" altLang="en-US"/>
        </a:p>
      </dgm:t>
    </dgm:pt>
    <dgm:pt modelId="{A642D5F5-6751-4D8A-A008-96BDCB677394}" type="pres">
      <dgm:prSet presAssocID="{EC375BB4-3A8D-4A04-B295-01DA3A90D679}" presName="sibTrans" presStyleLbl="sibTrans2D1" presStyleIdx="1" presStyleCnt="8"/>
      <dgm:spPr/>
      <dgm:t>
        <a:bodyPr/>
        <a:lstStyle/>
        <a:p>
          <a:endParaRPr lang="zh-CN" altLang="en-US"/>
        </a:p>
      </dgm:t>
    </dgm:pt>
    <dgm:pt modelId="{F7514B9D-7084-4E9E-80DC-79D7C6952409}" type="pres">
      <dgm:prSet presAssocID="{A94834BC-CD1E-4C24-85D5-C720F119A050}" presName="node" presStyleLbl="node1" presStyleIdx="2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FB7814-73E2-454C-917A-1999D903B6EF}" type="pres">
      <dgm:prSet presAssocID="{A94834BC-CD1E-4C24-85D5-C720F119A050}" presName="dummy" presStyleCnt="0"/>
      <dgm:spPr/>
      <dgm:t>
        <a:bodyPr/>
        <a:lstStyle/>
        <a:p>
          <a:endParaRPr lang="zh-CN" altLang="en-US"/>
        </a:p>
      </dgm:t>
    </dgm:pt>
    <dgm:pt modelId="{8F8077E4-64F8-49B1-81F9-94EAB27522FC}" type="pres">
      <dgm:prSet presAssocID="{BCC8355C-6E84-479D-A1D0-520970A293C5}" presName="sibTrans" presStyleLbl="sibTrans2D1" presStyleIdx="2" presStyleCnt="8"/>
      <dgm:spPr/>
      <dgm:t>
        <a:bodyPr/>
        <a:lstStyle/>
        <a:p>
          <a:endParaRPr lang="zh-CN" altLang="en-US"/>
        </a:p>
      </dgm:t>
    </dgm:pt>
    <dgm:pt modelId="{3E6733A9-62D7-427F-A614-DFA41B07E4F3}" type="pres">
      <dgm:prSet presAssocID="{1B080655-9609-4388-9EFA-04E7B8BC749F}" presName="node" presStyleLbl="node1" presStyleIdx="3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56F6DB-8B22-4FD0-8F89-D7B7B133318D}" type="pres">
      <dgm:prSet presAssocID="{1B080655-9609-4388-9EFA-04E7B8BC749F}" presName="dummy" presStyleCnt="0"/>
      <dgm:spPr/>
      <dgm:t>
        <a:bodyPr/>
        <a:lstStyle/>
        <a:p>
          <a:endParaRPr lang="zh-CN" altLang="en-US"/>
        </a:p>
      </dgm:t>
    </dgm:pt>
    <dgm:pt modelId="{4A517E4B-7DF1-4C2C-8CA5-91BBCD57B657}" type="pres">
      <dgm:prSet presAssocID="{D085CF69-D0DE-4D9C-AE60-6FE2B2224811}" presName="sibTrans" presStyleLbl="sibTrans2D1" presStyleIdx="3" presStyleCnt="8"/>
      <dgm:spPr/>
      <dgm:t>
        <a:bodyPr/>
        <a:lstStyle/>
        <a:p>
          <a:endParaRPr lang="zh-CN" altLang="en-US"/>
        </a:p>
      </dgm:t>
    </dgm:pt>
    <dgm:pt modelId="{082F621D-EF7D-481C-90CD-7E11BB5E3AFC}" type="pres">
      <dgm:prSet presAssocID="{7CE0C8DA-1677-432A-9F06-2B900DC49BD1}" presName="node" presStyleLbl="node1" presStyleIdx="4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49F3E8-40BD-473F-A75A-7EE4FF40C9C2}" type="pres">
      <dgm:prSet presAssocID="{7CE0C8DA-1677-432A-9F06-2B900DC49BD1}" presName="dummy" presStyleCnt="0"/>
      <dgm:spPr/>
      <dgm:t>
        <a:bodyPr/>
        <a:lstStyle/>
        <a:p>
          <a:endParaRPr lang="zh-CN" altLang="en-US"/>
        </a:p>
      </dgm:t>
    </dgm:pt>
    <dgm:pt modelId="{DBC1EA47-B23F-48BF-B69A-0A4C9D75D04F}" type="pres">
      <dgm:prSet presAssocID="{6518C77F-CD63-4143-9108-D10DC541754E}" presName="sibTrans" presStyleLbl="sibTrans2D1" presStyleIdx="4" presStyleCnt="8"/>
      <dgm:spPr/>
      <dgm:t>
        <a:bodyPr/>
        <a:lstStyle/>
        <a:p>
          <a:endParaRPr lang="zh-CN" altLang="en-US"/>
        </a:p>
      </dgm:t>
    </dgm:pt>
    <dgm:pt modelId="{18F00C23-48F3-4298-A7F3-76416F930B2E}" type="pres">
      <dgm:prSet presAssocID="{95C8F73D-F2D5-49B5-89FF-2207A6C0ED3D}" presName="node" presStyleLbl="node1" presStyleIdx="5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229587-D7F6-4D6C-88B5-DC404B5BBD30}" type="pres">
      <dgm:prSet presAssocID="{95C8F73D-F2D5-49B5-89FF-2207A6C0ED3D}" presName="dummy" presStyleCnt="0"/>
      <dgm:spPr/>
      <dgm:t>
        <a:bodyPr/>
        <a:lstStyle/>
        <a:p>
          <a:endParaRPr lang="zh-CN" altLang="en-US"/>
        </a:p>
      </dgm:t>
    </dgm:pt>
    <dgm:pt modelId="{F0BB5499-95B5-4883-A6C6-407A54A48A48}" type="pres">
      <dgm:prSet presAssocID="{E9868E0C-FDA2-406E-8BF8-C3B1C2810671}" presName="sibTrans" presStyleLbl="sibTrans2D1" presStyleIdx="5" presStyleCnt="8"/>
      <dgm:spPr/>
      <dgm:t>
        <a:bodyPr/>
        <a:lstStyle/>
        <a:p>
          <a:endParaRPr lang="zh-CN" altLang="en-US"/>
        </a:p>
      </dgm:t>
    </dgm:pt>
    <dgm:pt modelId="{78F2F560-0217-4507-9659-87631D75790D}" type="pres">
      <dgm:prSet presAssocID="{D199AFAB-CF87-4F7A-B09D-DDB05719714A}" presName="node" presStyleLbl="node1" presStyleIdx="6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17A12C-E031-4027-9260-750F26ECA8EC}" type="pres">
      <dgm:prSet presAssocID="{D199AFAB-CF87-4F7A-B09D-DDB05719714A}" presName="dummy" presStyleCnt="0"/>
      <dgm:spPr/>
      <dgm:t>
        <a:bodyPr/>
        <a:lstStyle/>
        <a:p>
          <a:endParaRPr lang="zh-CN" altLang="en-US"/>
        </a:p>
      </dgm:t>
    </dgm:pt>
    <dgm:pt modelId="{F1FD88C6-5692-43FF-A759-2C486487DF33}" type="pres">
      <dgm:prSet presAssocID="{2B663B59-BEE8-49B8-97AA-ABD8D604A46B}" presName="sibTrans" presStyleLbl="sibTrans2D1" presStyleIdx="6" presStyleCnt="8"/>
      <dgm:spPr/>
      <dgm:t>
        <a:bodyPr/>
        <a:lstStyle/>
        <a:p>
          <a:endParaRPr lang="zh-CN" altLang="en-US"/>
        </a:p>
      </dgm:t>
    </dgm:pt>
    <dgm:pt modelId="{8D411E9A-9F93-40AA-9BC4-97E9A6155E5A}" type="pres">
      <dgm:prSet presAssocID="{5D9A0DF1-651C-4BF8-8E31-FC4AA5970210}" presName="node" presStyleLbl="node1" presStyleIdx="7" presStyleCnt="8" custScaleX="132676" custScaleY="1326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74E410-E774-4060-9A3E-65934B0F944D}" type="pres">
      <dgm:prSet presAssocID="{5D9A0DF1-651C-4BF8-8E31-FC4AA5970210}" presName="dummy" presStyleCnt="0"/>
      <dgm:spPr/>
      <dgm:t>
        <a:bodyPr/>
        <a:lstStyle/>
        <a:p>
          <a:endParaRPr lang="zh-CN" altLang="en-US"/>
        </a:p>
      </dgm:t>
    </dgm:pt>
    <dgm:pt modelId="{48C1647E-8FED-431A-B980-32C0CF2886C4}" type="pres">
      <dgm:prSet presAssocID="{C0A7B451-873B-4E50-AB24-E94C8C439A72}" presName="sibTrans" presStyleLbl="sibTrans2D1" presStyleIdx="7" presStyleCnt="8"/>
      <dgm:spPr/>
      <dgm:t>
        <a:bodyPr/>
        <a:lstStyle/>
        <a:p>
          <a:endParaRPr lang="zh-CN" altLang="en-US"/>
        </a:p>
      </dgm:t>
    </dgm:pt>
  </dgm:ptLst>
  <dgm:cxnLst>
    <dgm:cxn modelId="{2352A435-59F8-4404-875E-DA9F0FC4500D}" srcId="{9E67502A-2367-483F-B22C-17BE85358BA0}" destId="{A94834BC-CD1E-4C24-85D5-C720F119A050}" srcOrd="2" destOrd="0" parTransId="{601FF9F6-3E7F-458D-9E5E-7A116E300F1D}" sibTransId="{BCC8355C-6E84-479D-A1D0-520970A293C5}"/>
    <dgm:cxn modelId="{59B94FC8-6535-4B7E-A3F2-5A13F79BD56C}" type="presOf" srcId="{5D9A0DF1-651C-4BF8-8E31-FC4AA5970210}" destId="{8D411E9A-9F93-40AA-9BC4-97E9A6155E5A}" srcOrd="0" destOrd="0" presId="urn:microsoft.com/office/officeart/2005/8/layout/radial6"/>
    <dgm:cxn modelId="{51F615CE-2F2E-4C2D-A482-E844701291CF}" type="presOf" srcId="{7CE0C8DA-1677-432A-9F06-2B900DC49BD1}" destId="{082F621D-EF7D-481C-90CD-7E11BB5E3AFC}" srcOrd="0" destOrd="0" presId="urn:microsoft.com/office/officeart/2005/8/layout/radial6"/>
    <dgm:cxn modelId="{37ACC7B3-CDCD-4766-8254-51DEC18FFC21}" type="presOf" srcId="{33F3CBDB-8806-4D1B-9BC9-829050BAF3BC}" destId="{04146E3D-EBCA-4E53-AA02-4C37D78274BA}" srcOrd="0" destOrd="0" presId="urn:microsoft.com/office/officeart/2005/8/layout/radial6"/>
    <dgm:cxn modelId="{C904F0BB-5C82-472A-B1E4-4F0901E49831}" type="presOf" srcId="{EC375BB4-3A8D-4A04-B295-01DA3A90D679}" destId="{A642D5F5-6751-4D8A-A008-96BDCB677394}" srcOrd="0" destOrd="0" presId="urn:microsoft.com/office/officeart/2005/8/layout/radial6"/>
    <dgm:cxn modelId="{BC63B96F-656C-44B8-94D4-0289B36A6B42}" type="presOf" srcId="{D085CF69-D0DE-4D9C-AE60-6FE2B2224811}" destId="{4A517E4B-7DF1-4C2C-8CA5-91BBCD57B657}" srcOrd="0" destOrd="0" presId="urn:microsoft.com/office/officeart/2005/8/layout/radial6"/>
    <dgm:cxn modelId="{732557E2-10F9-4536-B73C-0F1455D33623}" srcId="{9E67502A-2367-483F-B22C-17BE85358BA0}" destId="{1B080655-9609-4388-9EFA-04E7B8BC749F}" srcOrd="3" destOrd="0" parTransId="{C71C4D88-8B69-4ACB-96A1-B6745350AEE6}" sibTransId="{D085CF69-D0DE-4D9C-AE60-6FE2B2224811}"/>
    <dgm:cxn modelId="{0D069985-FA3F-4C46-9B19-C1564724DC89}" srcId="{9E67502A-2367-483F-B22C-17BE85358BA0}" destId="{5D9A0DF1-651C-4BF8-8E31-FC4AA5970210}" srcOrd="7" destOrd="0" parTransId="{D8004F4D-75B7-438A-98C0-5E00EEEED976}" sibTransId="{C0A7B451-873B-4E50-AB24-E94C8C439A72}"/>
    <dgm:cxn modelId="{9E2ABFCD-BB30-4675-ADA5-E02D923BDD70}" type="presOf" srcId="{C0A7B451-873B-4E50-AB24-E94C8C439A72}" destId="{48C1647E-8FED-431A-B980-32C0CF2886C4}" srcOrd="0" destOrd="0" presId="urn:microsoft.com/office/officeart/2005/8/layout/radial6"/>
    <dgm:cxn modelId="{875F0F92-90DD-416D-846C-7408A82BE02C}" srcId="{33F3CBDB-8806-4D1B-9BC9-829050BAF3BC}" destId="{9E67502A-2367-483F-B22C-17BE85358BA0}" srcOrd="0" destOrd="0" parTransId="{2C3673C2-8ABC-4054-BFD8-38D55CBEC7BD}" sibTransId="{C301E813-8FF3-4E3E-82D9-82A8FA93E23F}"/>
    <dgm:cxn modelId="{52A94AF8-506C-42FE-AF03-05F727797FCB}" srcId="{9E67502A-2367-483F-B22C-17BE85358BA0}" destId="{7CE0C8DA-1677-432A-9F06-2B900DC49BD1}" srcOrd="4" destOrd="0" parTransId="{99730B17-315A-4B98-9B22-6A527B0761AB}" sibTransId="{6518C77F-CD63-4143-9108-D10DC541754E}"/>
    <dgm:cxn modelId="{AFE3D352-E031-4EDC-A9D0-A7179DF884F2}" type="presOf" srcId="{2B663B59-BEE8-49B8-97AA-ABD8D604A46B}" destId="{F1FD88C6-5692-43FF-A759-2C486487DF33}" srcOrd="0" destOrd="0" presId="urn:microsoft.com/office/officeart/2005/8/layout/radial6"/>
    <dgm:cxn modelId="{32677568-2CF1-4BA5-BC7B-5EA3B541815A}" srcId="{9E67502A-2367-483F-B22C-17BE85358BA0}" destId="{D199AFAB-CF87-4F7A-B09D-DDB05719714A}" srcOrd="6" destOrd="0" parTransId="{9174C338-EE3E-4D80-A05A-CBAB00B2B2B6}" sibTransId="{2B663B59-BEE8-49B8-97AA-ABD8D604A46B}"/>
    <dgm:cxn modelId="{23694D85-688A-4BED-A63D-06A5FB45CF8B}" type="presOf" srcId="{E9868E0C-FDA2-406E-8BF8-C3B1C2810671}" destId="{F0BB5499-95B5-4883-A6C6-407A54A48A48}" srcOrd="0" destOrd="0" presId="urn:microsoft.com/office/officeart/2005/8/layout/radial6"/>
    <dgm:cxn modelId="{68602C87-E8D5-4AA7-A437-0329D8B9EC2D}" type="presOf" srcId="{830CD06D-DEBC-462A-A502-110ED81026FA}" destId="{DAFA6952-90A8-4DCD-8FA8-72B3AE888A04}" srcOrd="0" destOrd="0" presId="urn:microsoft.com/office/officeart/2005/8/layout/radial6"/>
    <dgm:cxn modelId="{FD43568D-549A-4C0F-A4CF-0B0FA180FBEF}" type="presOf" srcId="{95C8F73D-F2D5-49B5-89FF-2207A6C0ED3D}" destId="{18F00C23-48F3-4298-A7F3-76416F930B2E}" srcOrd="0" destOrd="0" presId="urn:microsoft.com/office/officeart/2005/8/layout/radial6"/>
    <dgm:cxn modelId="{90BBB495-572F-4175-9E16-3FC6B7764A1A}" type="presOf" srcId="{6518C77F-CD63-4143-9108-D10DC541754E}" destId="{DBC1EA47-B23F-48BF-B69A-0A4C9D75D04F}" srcOrd="0" destOrd="0" presId="urn:microsoft.com/office/officeart/2005/8/layout/radial6"/>
    <dgm:cxn modelId="{44DEB2D6-6DBF-4277-B341-2D6B1CF5E0BD}" type="presOf" srcId="{F79E9ACB-2868-42CA-85CA-674B6621679A}" destId="{137FC02E-5D4E-47F1-889A-B537828C5D00}" srcOrd="0" destOrd="0" presId="urn:microsoft.com/office/officeart/2005/8/layout/radial6"/>
    <dgm:cxn modelId="{EE3D5441-BEB0-419A-98D3-15737620B6DD}" srcId="{9E67502A-2367-483F-B22C-17BE85358BA0}" destId="{985F64E4-118E-4265-8456-387D0B607CE4}" srcOrd="0" destOrd="0" parTransId="{80350C29-BA25-4251-AD43-81D7053E04D4}" sibTransId="{830CD06D-DEBC-462A-A502-110ED81026FA}"/>
    <dgm:cxn modelId="{E29B9D6D-7394-40B0-984C-21745ACD3E81}" type="presOf" srcId="{A94834BC-CD1E-4C24-85D5-C720F119A050}" destId="{F7514B9D-7084-4E9E-80DC-79D7C6952409}" srcOrd="0" destOrd="0" presId="urn:microsoft.com/office/officeart/2005/8/layout/radial6"/>
    <dgm:cxn modelId="{B0C7B096-C69D-4633-ABC0-EA349C56EAC1}" type="presOf" srcId="{BCC8355C-6E84-479D-A1D0-520970A293C5}" destId="{8F8077E4-64F8-49B1-81F9-94EAB27522FC}" srcOrd="0" destOrd="0" presId="urn:microsoft.com/office/officeart/2005/8/layout/radial6"/>
    <dgm:cxn modelId="{9730C862-77DA-4274-A12F-9E3E81EAD64F}" type="presOf" srcId="{D199AFAB-CF87-4F7A-B09D-DDB05719714A}" destId="{78F2F560-0217-4507-9659-87631D75790D}" srcOrd="0" destOrd="0" presId="urn:microsoft.com/office/officeart/2005/8/layout/radial6"/>
    <dgm:cxn modelId="{0E6978EE-CEE6-4712-BFEF-E46EE7CD4B00}" type="presOf" srcId="{985F64E4-118E-4265-8456-387D0B607CE4}" destId="{A62BD537-4DA4-4F88-AC48-937245E5FD11}" srcOrd="0" destOrd="0" presId="urn:microsoft.com/office/officeart/2005/8/layout/radial6"/>
    <dgm:cxn modelId="{108DB0A5-993F-44A3-97B5-8DFBDF6730B5}" type="presOf" srcId="{9E67502A-2367-483F-B22C-17BE85358BA0}" destId="{DCA70511-9776-4BC1-BA01-13A9A0DD21A2}" srcOrd="0" destOrd="0" presId="urn:microsoft.com/office/officeart/2005/8/layout/radial6"/>
    <dgm:cxn modelId="{D095C2E7-6F2B-49E8-BAD7-D50CB329C181}" srcId="{9E67502A-2367-483F-B22C-17BE85358BA0}" destId="{95C8F73D-F2D5-49B5-89FF-2207A6C0ED3D}" srcOrd="5" destOrd="0" parTransId="{7A6A1CA9-E59D-4893-B847-4F1A31AC3028}" sibTransId="{E9868E0C-FDA2-406E-8BF8-C3B1C2810671}"/>
    <dgm:cxn modelId="{795FA670-11ED-4398-AF8E-C468BE80C8ED}" type="presOf" srcId="{1B080655-9609-4388-9EFA-04E7B8BC749F}" destId="{3E6733A9-62D7-427F-A614-DFA41B07E4F3}" srcOrd="0" destOrd="0" presId="urn:microsoft.com/office/officeart/2005/8/layout/radial6"/>
    <dgm:cxn modelId="{C5E5AB81-3917-4E0B-BABC-EFFFCF3582EF}" srcId="{9E67502A-2367-483F-B22C-17BE85358BA0}" destId="{F79E9ACB-2868-42CA-85CA-674B6621679A}" srcOrd="1" destOrd="0" parTransId="{00FCF8BB-2630-464A-98E8-B61F8B5AC38E}" sibTransId="{EC375BB4-3A8D-4A04-B295-01DA3A90D679}"/>
    <dgm:cxn modelId="{C1D95594-F0F0-4A3C-BFDB-DC75D9764078}" type="presParOf" srcId="{04146E3D-EBCA-4E53-AA02-4C37D78274BA}" destId="{DCA70511-9776-4BC1-BA01-13A9A0DD21A2}" srcOrd="0" destOrd="0" presId="urn:microsoft.com/office/officeart/2005/8/layout/radial6"/>
    <dgm:cxn modelId="{7861D228-AE25-4A6E-A0D6-9C46B23E0D6A}" type="presParOf" srcId="{04146E3D-EBCA-4E53-AA02-4C37D78274BA}" destId="{A62BD537-4DA4-4F88-AC48-937245E5FD11}" srcOrd="1" destOrd="0" presId="urn:microsoft.com/office/officeart/2005/8/layout/radial6"/>
    <dgm:cxn modelId="{07FDE9BB-9044-4404-9FFD-02DB8A25AEEE}" type="presParOf" srcId="{04146E3D-EBCA-4E53-AA02-4C37D78274BA}" destId="{D9F6C403-6070-4E18-BADD-70B1EF1E0B13}" srcOrd="2" destOrd="0" presId="urn:microsoft.com/office/officeart/2005/8/layout/radial6"/>
    <dgm:cxn modelId="{CB2221C1-E0CF-4061-AEE1-1498372AC03F}" type="presParOf" srcId="{04146E3D-EBCA-4E53-AA02-4C37D78274BA}" destId="{DAFA6952-90A8-4DCD-8FA8-72B3AE888A04}" srcOrd="3" destOrd="0" presId="urn:microsoft.com/office/officeart/2005/8/layout/radial6"/>
    <dgm:cxn modelId="{D48FAB4D-4089-423D-BEA2-909D05C94D6B}" type="presParOf" srcId="{04146E3D-EBCA-4E53-AA02-4C37D78274BA}" destId="{137FC02E-5D4E-47F1-889A-B537828C5D00}" srcOrd="4" destOrd="0" presId="urn:microsoft.com/office/officeart/2005/8/layout/radial6"/>
    <dgm:cxn modelId="{7821C3C9-BB11-4916-A831-68A83609E9EB}" type="presParOf" srcId="{04146E3D-EBCA-4E53-AA02-4C37D78274BA}" destId="{BFB136F0-7714-41D8-9E75-F63995913A3E}" srcOrd="5" destOrd="0" presId="urn:microsoft.com/office/officeart/2005/8/layout/radial6"/>
    <dgm:cxn modelId="{1A3649AF-6CD9-43F9-810E-1A00BA9754A2}" type="presParOf" srcId="{04146E3D-EBCA-4E53-AA02-4C37D78274BA}" destId="{A642D5F5-6751-4D8A-A008-96BDCB677394}" srcOrd="6" destOrd="0" presId="urn:microsoft.com/office/officeart/2005/8/layout/radial6"/>
    <dgm:cxn modelId="{60738D70-4BCC-4971-9CAA-E1C59E1FD915}" type="presParOf" srcId="{04146E3D-EBCA-4E53-AA02-4C37D78274BA}" destId="{F7514B9D-7084-4E9E-80DC-79D7C6952409}" srcOrd="7" destOrd="0" presId="urn:microsoft.com/office/officeart/2005/8/layout/radial6"/>
    <dgm:cxn modelId="{090D45F0-1B4E-4569-B61A-B83F22BF344A}" type="presParOf" srcId="{04146E3D-EBCA-4E53-AA02-4C37D78274BA}" destId="{ADFB7814-73E2-454C-917A-1999D903B6EF}" srcOrd="8" destOrd="0" presId="urn:microsoft.com/office/officeart/2005/8/layout/radial6"/>
    <dgm:cxn modelId="{CF85D45A-BCD0-46E7-A7D7-4F35641A2C67}" type="presParOf" srcId="{04146E3D-EBCA-4E53-AA02-4C37D78274BA}" destId="{8F8077E4-64F8-49B1-81F9-94EAB27522FC}" srcOrd="9" destOrd="0" presId="urn:microsoft.com/office/officeart/2005/8/layout/radial6"/>
    <dgm:cxn modelId="{AA8355C0-7939-45DE-97D1-A19AC84D741A}" type="presParOf" srcId="{04146E3D-EBCA-4E53-AA02-4C37D78274BA}" destId="{3E6733A9-62D7-427F-A614-DFA41B07E4F3}" srcOrd="10" destOrd="0" presId="urn:microsoft.com/office/officeart/2005/8/layout/radial6"/>
    <dgm:cxn modelId="{AA737C1F-83D7-44B0-9E9E-42A0099DA83F}" type="presParOf" srcId="{04146E3D-EBCA-4E53-AA02-4C37D78274BA}" destId="{9D56F6DB-8B22-4FD0-8F89-D7B7B133318D}" srcOrd="11" destOrd="0" presId="urn:microsoft.com/office/officeart/2005/8/layout/radial6"/>
    <dgm:cxn modelId="{3A6A6182-FE86-4649-9354-8AF3A931D548}" type="presParOf" srcId="{04146E3D-EBCA-4E53-AA02-4C37D78274BA}" destId="{4A517E4B-7DF1-4C2C-8CA5-91BBCD57B657}" srcOrd="12" destOrd="0" presId="urn:microsoft.com/office/officeart/2005/8/layout/radial6"/>
    <dgm:cxn modelId="{66BAF9AF-E646-446A-9D53-EC06086B93B5}" type="presParOf" srcId="{04146E3D-EBCA-4E53-AA02-4C37D78274BA}" destId="{082F621D-EF7D-481C-90CD-7E11BB5E3AFC}" srcOrd="13" destOrd="0" presId="urn:microsoft.com/office/officeart/2005/8/layout/radial6"/>
    <dgm:cxn modelId="{C94A35A9-5BC6-42D4-8BD9-8E237B9B4206}" type="presParOf" srcId="{04146E3D-EBCA-4E53-AA02-4C37D78274BA}" destId="{4349F3E8-40BD-473F-A75A-7EE4FF40C9C2}" srcOrd="14" destOrd="0" presId="urn:microsoft.com/office/officeart/2005/8/layout/radial6"/>
    <dgm:cxn modelId="{1D33F73E-5E42-491D-9EC3-4D6F2E173BEA}" type="presParOf" srcId="{04146E3D-EBCA-4E53-AA02-4C37D78274BA}" destId="{DBC1EA47-B23F-48BF-B69A-0A4C9D75D04F}" srcOrd="15" destOrd="0" presId="urn:microsoft.com/office/officeart/2005/8/layout/radial6"/>
    <dgm:cxn modelId="{05F284B0-6F48-4363-A6DF-87FB14F98B94}" type="presParOf" srcId="{04146E3D-EBCA-4E53-AA02-4C37D78274BA}" destId="{18F00C23-48F3-4298-A7F3-76416F930B2E}" srcOrd="16" destOrd="0" presId="urn:microsoft.com/office/officeart/2005/8/layout/radial6"/>
    <dgm:cxn modelId="{854714FF-86CC-4B81-968C-A5EF385EF8F0}" type="presParOf" srcId="{04146E3D-EBCA-4E53-AA02-4C37D78274BA}" destId="{9A229587-D7F6-4D6C-88B5-DC404B5BBD30}" srcOrd="17" destOrd="0" presId="urn:microsoft.com/office/officeart/2005/8/layout/radial6"/>
    <dgm:cxn modelId="{9118F9FE-6FEA-4CDF-90AD-F94CE7E36A30}" type="presParOf" srcId="{04146E3D-EBCA-4E53-AA02-4C37D78274BA}" destId="{F0BB5499-95B5-4883-A6C6-407A54A48A48}" srcOrd="18" destOrd="0" presId="urn:microsoft.com/office/officeart/2005/8/layout/radial6"/>
    <dgm:cxn modelId="{246CAD32-55F5-4CE9-AB3A-EA3EDDD3B3E5}" type="presParOf" srcId="{04146E3D-EBCA-4E53-AA02-4C37D78274BA}" destId="{78F2F560-0217-4507-9659-87631D75790D}" srcOrd="19" destOrd="0" presId="urn:microsoft.com/office/officeart/2005/8/layout/radial6"/>
    <dgm:cxn modelId="{D982C518-C4A8-4140-992D-DF778AB9B9EC}" type="presParOf" srcId="{04146E3D-EBCA-4E53-AA02-4C37D78274BA}" destId="{5317A12C-E031-4027-9260-750F26ECA8EC}" srcOrd="20" destOrd="0" presId="urn:microsoft.com/office/officeart/2005/8/layout/radial6"/>
    <dgm:cxn modelId="{745483F4-0F75-4CC3-8811-A9400893D100}" type="presParOf" srcId="{04146E3D-EBCA-4E53-AA02-4C37D78274BA}" destId="{F1FD88C6-5692-43FF-A759-2C486487DF33}" srcOrd="21" destOrd="0" presId="urn:microsoft.com/office/officeart/2005/8/layout/radial6"/>
    <dgm:cxn modelId="{D9994D36-BC98-4B7C-9059-10BBE7C3B0CD}" type="presParOf" srcId="{04146E3D-EBCA-4E53-AA02-4C37D78274BA}" destId="{8D411E9A-9F93-40AA-9BC4-97E9A6155E5A}" srcOrd="22" destOrd="0" presId="urn:microsoft.com/office/officeart/2005/8/layout/radial6"/>
    <dgm:cxn modelId="{3032A9B4-E49E-4ACE-A26E-4950944FC4CD}" type="presParOf" srcId="{04146E3D-EBCA-4E53-AA02-4C37D78274BA}" destId="{4D74E410-E774-4060-9A3E-65934B0F944D}" srcOrd="23" destOrd="0" presId="urn:microsoft.com/office/officeart/2005/8/layout/radial6"/>
    <dgm:cxn modelId="{2FB95B25-8345-4324-871C-D2D946EF883A}" type="presParOf" srcId="{04146E3D-EBCA-4E53-AA02-4C37D78274BA}" destId="{48C1647E-8FED-431A-B980-32C0CF2886C4}" srcOrd="24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640322-B39C-45CB-9CB3-AC01C3AFEF97}" type="doc">
      <dgm:prSet loTypeId="urn:microsoft.com/office/officeart/2005/8/layout/chevron1" loCatId="process" qsTypeId="urn:microsoft.com/office/officeart/2005/8/quickstyle/simple4" qsCatId="simple" csTypeId="urn:microsoft.com/office/officeart/2005/8/colors/accent1_4" csCatId="accent1" phldr="1"/>
      <dgm:spPr/>
    </dgm:pt>
    <dgm:pt modelId="{7B93553C-7703-4FA9-8029-1CA8DB258605}">
      <dgm:prSet phldrT="[文本]" custT="1"/>
      <dgm:spPr>
        <a:xfrm>
          <a:off x="1845" y="1779"/>
          <a:ext cx="1642197" cy="656878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</a:t>
          </a:r>
          <a:r>
            <a:rPr lang="zh-CN" altLang="en-US" sz="14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产业</a:t>
          </a:r>
          <a:endParaRPr lang="en-US" altLang="zh-CN" sz="14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布局</a:t>
          </a:r>
          <a:endParaRPr lang="zh-CN" altLang="en-US" sz="14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1334A84-2E17-4737-AFC9-C3E25C6794B7}" type="parTrans" cxnId="{E030F89E-3846-4803-8CA5-AA874784BB40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B57EA1-BFA2-4F64-AF93-0A3FA5561AA4}" type="sibTrans" cxnId="{E030F89E-3846-4803-8CA5-AA874784BB40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C663C6-3D17-4268-BE61-722C26EADD00}">
      <dgm:prSet phldrT="[文本]" custT="1"/>
      <dgm:spPr>
        <a:xfrm>
          <a:off x="4435777" y="1779"/>
          <a:ext cx="1642197" cy="656878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289149"/>
                <a:satOff val="-6048"/>
                <a:lumOff val="3365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289149"/>
                <a:satOff val="-6048"/>
                <a:lumOff val="3365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289149"/>
                <a:satOff val="-6048"/>
                <a:lumOff val="3365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当地院校专业设置现状</a:t>
          </a:r>
        </a:p>
      </dgm:t>
    </dgm:pt>
    <dgm:pt modelId="{F90A36D0-45D2-408C-99FC-36A7284B34E7}" type="parTrans" cxnId="{2C8B8DFD-93F8-404C-A9AE-ED8A2576FACC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310FB2-900D-4237-98C8-DBEE7A388350}" type="sibTrans" cxnId="{2C8B8DFD-93F8-404C-A9AE-ED8A2576FACC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23BA98-BD1B-42C5-BD7E-FF2AF4EDBFA5}">
      <dgm:prSet phldrT="[文本]" custT="1"/>
      <dgm:spPr>
        <a:xfrm>
          <a:off x="1479822" y="1779"/>
          <a:ext cx="1642197" cy="656878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144575"/>
                <a:satOff val="-3024"/>
                <a:lumOff val="16825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144575"/>
                <a:satOff val="-3024"/>
                <a:lumOff val="16825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144575"/>
                <a:satOff val="-3024"/>
                <a:lumOff val="168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当地产业人才需求现状</a:t>
          </a:r>
        </a:p>
      </dgm:t>
    </dgm:pt>
    <dgm:pt modelId="{D9BE4ED1-3C84-43DC-B463-5B9414D54E22}" type="parTrans" cxnId="{C58B6B2C-1CB6-47B7-AC00-BA230728B8B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59BBC1-5464-423A-A254-A0D5CEF24CFF}" type="sibTrans" cxnId="{C58B6B2C-1CB6-47B7-AC00-BA230728B8B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B914E4-3DE1-4281-9B22-93D170DDF2B7}">
      <dgm:prSet phldrT="[文本]" custT="1"/>
      <dgm:spPr>
        <a:xfrm>
          <a:off x="2957799" y="1779"/>
          <a:ext cx="1642197" cy="656878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289149"/>
                <a:satOff val="-6048"/>
                <a:lumOff val="3365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289149"/>
                <a:satOff val="-6048"/>
                <a:lumOff val="3365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289149"/>
                <a:satOff val="-6048"/>
                <a:lumOff val="3365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当地产业人才需求类型</a:t>
          </a:r>
        </a:p>
      </dgm:t>
    </dgm:pt>
    <dgm:pt modelId="{D452CCDC-3E77-4B11-9C7F-AA254ECCB3E7}" type="parTrans" cxnId="{53075BA8-1882-4966-8899-46A10D17E3B0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ABC7CF-EBD7-4A28-86AB-3DC73CCD75C3}" type="sibTrans" cxnId="{53075BA8-1882-4966-8899-46A10D17E3B0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6E6E91-6501-4C06-A83F-D18A4C7BADAF}">
      <dgm:prSet custT="1"/>
      <dgm:spPr>
        <a:xfrm>
          <a:off x="5913754" y="1779"/>
          <a:ext cx="1642197" cy="656878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144575"/>
                <a:satOff val="-3024"/>
                <a:lumOff val="16825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144575"/>
                <a:satOff val="-3024"/>
                <a:lumOff val="16825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144575"/>
                <a:satOff val="-3024"/>
                <a:lumOff val="168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4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本校专业</a:t>
          </a:r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设置情况</a:t>
          </a:r>
        </a:p>
      </dgm:t>
    </dgm:pt>
    <dgm:pt modelId="{3A62B05F-49A9-4934-B93E-2CC0F2DF10E4}" type="parTrans" cxnId="{33FD5FE2-3A3B-4C31-A680-1F18FE377B04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546332-4A07-4FF0-A71A-87A935B56324}" type="sibTrans" cxnId="{33FD5FE2-3A3B-4C31-A680-1F18FE377B04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41BAD3-AA5F-4877-B7C9-5F4F661DA964}" type="pres">
      <dgm:prSet presAssocID="{74640322-B39C-45CB-9CB3-AC01C3AFEF97}" presName="Name0" presStyleCnt="0">
        <dgm:presLayoutVars>
          <dgm:dir/>
          <dgm:animLvl val="lvl"/>
          <dgm:resizeHandles val="exact"/>
        </dgm:presLayoutVars>
      </dgm:prSet>
      <dgm:spPr/>
    </dgm:pt>
    <dgm:pt modelId="{A30F63D2-5580-42AB-B0DF-61210FB25BA5}" type="pres">
      <dgm:prSet presAssocID="{7B93553C-7703-4FA9-8029-1CA8DB25860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7229CA-B158-4DB0-BB9B-C53E8C2C1F55}" type="pres">
      <dgm:prSet presAssocID="{1CB57EA1-BFA2-4F64-AF93-0A3FA5561AA4}" presName="parTxOnlySpace" presStyleCnt="0"/>
      <dgm:spPr/>
    </dgm:pt>
    <dgm:pt modelId="{C40123FB-34AC-4539-BE2A-84347EE7C5DD}" type="pres">
      <dgm:prSet presAssocID="{1F23BA98-BD1B-42C5-BD7E-FF2AF4EDBFA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2515D6-8E7C-4C51-894E-C4F2A9BCD2B0}" type="pres">
      <dgm:prSet presAssocID="{F059BBC1-5464-423A-A254-A0D5CEF24CFF}" presName="parTxOnlySpace" presStyleCnt="0"/>
      <dgm:spPr/>
    </dgm:pt>
    <dgm:pt modelId="{EAABF09E-6289-4A77-87A6-70EE0F4A71CE}" type="pres">
      <dgm:prSet presAssocID="{E0B914E4-3DE1-4281-9B22-93D170DDF2B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4E518A-84D0-4CAD-9C24-0F5743F1A435}" type="pres">
      <dgm:prSet presAssocID="{DCABC7CF-EBD7-4A28-86AB-3DC73CCD75C3}" presName="parTxOnlySpace" presStyleCnt="0"/>
      <dgm:spPr/>
    </dgm:pt>
    <dgm:pt modelId="{C2502BAC-ED6A-40CB-A437-7A2F6584F7FF}" type="pres">
      <dgm:prSet presAssocID="{56C663C6-3D17-4268-BE61-722C26EADD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C8C510-A821-43E4-B26F-6F3CBB25EC2A}" type="pres">
      <dgm:prSet presAssocID="{55310FB2-900D-4237-98C8-DBEE7A388350}" presName="parTxOnlySpace" presStyleCnt="0"/>
      <dgm:spPr/>
    </dgm:pt>
    <dgm:pt modelId="{9AC00F8C-F220-4725-A337-CC0CD0C80211}" type="pres">
      <dgm:prSet presAssocID="{7C6E6E91-6501-4C06-A83F-D18A4C7BADA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C8B8DFD-93F8-404C-A9AE-ED8A2576FACC}" srcId="{74640322-B39C-45CB-9CB3-AC01C3AFEF97}" destId="{56C663C6-3D17-4268-BE61-722C26EADD00}" srcOrd="3" destOrd="0" parTransId="{F90A36D0-45D2-408C-99FC-36A7284B34E7}" sibTransId="{55310FB2-900D-4237-98C8-DBEE7A388350}"/>
    <dgm:cxn modelId="{E030F89E-3846-4803-8CA5-AA874784BB40}" srcId="{74640322-B39C-45CB-9CB3-AC01C3AFEF97}" destId="{7B93553C-7703-4FA9-8029-1CA8DB258605}" srcOrd="0" destOrd="0" parTransId="{C1334A84-2E17-4737-AFC9-C3E25C6794B7}" sibTransId="{1CB57EA1-BFA2-4F64-AF93-0A3FA5561AA4}"/>
    <dgm:cxn modelId="{A8C325AC-749B-42F6-90F4-0B48613B6523}" type="presOf" srcId="{7C6E6E91-6501-4C06-A83F-D18A4C7BADAF}" destId="{9AC00F8C-F220-4725-A337-CC0CD0C80211}" srcOrd="0" destOrd="0" presId="urn:microsoft.com/office/officeart/2005/8/layout/chevron1"/>
    <dgm:cxn modelId="{F6B20F82-6CB7-459F-8341-4C69E00E2FAB}" type="presOf" srcId="{7B93553C-7703-4FA9-8029-1CA8DB258605}" destId="{A30F63D2-5580-42AB-B0DF-61210FB25BA5}" srcOrd="0" destOrd="0" presId="urn:microsoft.com/office/officeart/2005/8/layout/chevron1"/>
    <dgm:cxn modelId="{33FD5FE2-3A3B-4C31-A680-1F18FE377B04}" srcId="{74640322-B39C-45CB-9CB3-AC01C3AFEF97}" destId="{7C6E6E91-6501-4C06-A83F-D18A4C7BADAF}" srcOrd="4" destOrd="0" parTransId="{3A62B05F-49A9-4934-B93E-2CC0F2DF10E4}" sibTransId="{DA546332-4A07-4FF0-A71A-87A935B56324}"/>
    <dgm:cxn modelId="{C58B6B2C-1CB6-47B7-AC00-BA230728B8BE}" srcId="{74640322-B39C-45CB-9CB3-AC01C3AFEF97}" destId="{1F23BA98-BD1B-42C5-BD7E-FF2AF4EDBFA5}" srcOrd="1" destOrd="0" parTransId="{D9BE4ED1-3C84-43DC-B463-5B9414D54E22}" sibTransId="{F059BBC1-5464-423A-A254-A0D5CEF24CFF}"/>
    <dgm:cxn modelId="{FF39E7D5-7048-4303-A780-9221BAD0D60D}" type="presOf" srcId="{E0B914E4-3DE1-4281-9B22-93D170DDF2B7}" destId="{EAABF09E-6289-4A77-87A6-70EE0F4A71CE}" srcOrd="0" destOrd="0" presId="urn:microsoft.com/office/officeart/2005/8/layout/chevron1"/>
    <dgm:cxn modelId="{4320A43F-CF39-405A-BC50-13E5B7967C62}" type="presOf" srcId="{74640322-B39C-45CB-9CB3-AC01C3AFEF97}" destId="{4C41BAD3-AA5F-4877-B7C9-5F4F661DA964}" srcOrd="0" destOrd="0" presId="urn:microsoft.com/office/officeart/2005/8/layout/chevron1"/>
    <dgm:cxn modelId="{BE9A67DF-2BD9-470F-8638-6387CF7E9068}" type="presOf" srcId="{1F23BA98-BD1B-42C5-BD7E-FF2AF4EDBFA5}" destId="{C40123FB-34AC-4539-BE2A-84347EE7C5DD}" srcOrd="0" destOrd="0" presId="urn:microsoft.com/office/officeart/2005/8/layout/chevron1"/>
    <dgm:cxn modelId="{53075BA8-1882-4966-8899-46A10D17E3B0}" srcId="{74640322-B39C-45CB-9CB3-AC01C3AFEF97}" destId="{E0B914E4-3DE1-4281-9B22-93D170DDF2B7}" srcOrd="2" destOrd="0" parTransId="{D452CCDC-3E77-4B11-9C7F-AA254ECCB3E7}" sibTransId="{DCABC7CF-EBD7-4A28-86AB-3DC73CCD75C3}"/>
    <dgm:cxn modelId="{BE3423C8-1E57-420F-9A43-633C7454AED6}" type="presOf" srcId="{56C663C6-3D17-4268-BE61-722C26EADD00}" destId="{C2502BAC-ED6A-40CB-A437-7A2F6584F7FF}" srcOrd="0" destOrd="0" presId="urn:microsoft.com/office/officeart/2005/8/layout/chevron1"/>
    <dgm:cxn modelId="{4E4B031E-801B-47FA-B46B-5E2A9D70176A}" type="presParOf" srcId="{4C41BAD3-AA5F-4877-B7C9-5F4F661DA964}" destId="{A30F63D2-5580-42AB-B0DF-61210FB25BA5}" srcOrd="0" destOrd="0" presId="urn:microsoft.com/office/officeart/2005/8/layout/chevron1"/>
    <dgm:cxn modelId="{5DE968A9-B829-4D49-A48B-4D30F9284718}" type="presParOf" srcId="{4C41BAD3-AA5F-4877-B7C9-5F4F661DA964}" destId="{9A7229CA-B158-4DB0-BB9B-C53E8C2C1F55}" srcOrd="1" destOrd="0" presId="urn:microsoft.com/office/officeart/2005/8/layout/chevron1"/>
    <dgm:cxn modelId="{9EF82D28-F227-4608-9BD8-1C8B8A3077BD}" type="presParOf" srcId="{4C41BAD3-AA5F-4877-B7C9-5F4F661DA964}" destId="{C40123FB-34AC-4539-BE2A-84347EE7C5DD}" srcOrd="2" destOrd="0" presId="urn:microsoft.com/office/officeart/2005/8/layout/chevron1"/>
    <dgm:cxn modelId="{BE079164-90DA-4262-9AAA-AEC0BAED13C2}" type="presParOf" srcId="{4C41BAD3-AA5F-4877-B7C9-5F4F661DA964}" destId="{802515D6-8E7C-4C51-894E-C4F2A9BCD2B0}" srcOrd="3" destOrd="0" presId="urn:microsoft.com/office/officeart/2005/8/layout/chevron1"/>
    <dgm:cxn modelId="{9DBE6B94-8C45-4267-A3A3-0EBDC68DFC08}" type="presParOf" srcId="{4C41BAD3-AA5F-4877-B7C9-5F4F661DA964}" destId="{EAABF09E-6289-4A77-87A6-70EE0F4A71CE}" srcOrd="4" destOrd="0" presId="urn:microsoft.com/office/officeart/2005/8/layout/chevron1"/>
    <dgm:cxn modelId="{E1D50324-0AB5-4C2D-B48E-6A897943EFD7}" type="presParOf" srcId="{4C41BAD3-AA5F-4877-B7C9-5F4F661DA964}" destId="{274E518A-84D0-4CAD-9C24-0F5743F1A435}" srcOrd="5" destOrd="0" presId="urn:microsoft.com/office/officeart/2005/8/layout/chevron1"/>
    <dgm:cxn modelId="{8AA31B59-188A-410D-9013-3748D8E97D27}" type="presParOf" srcId="{4C41BAD3-AA5F-4877-B7C9-5F4F661DA964}" destId="{C2502BAC-ED6A-40CB-A437-7A2F6584F7FF}" srcOrd="6" destOrd="0" presId="urn:microsoft.com/office/officeart/2005/8/layout/chevron1"/>
    <dgm:cxn modelId="{6209AAC5-B095-4F59-82F4-0D96EA9E690D}" type="presParOf" srcId="{4C41BAD3-AA5F-4877-B7C9-5F4F661DA964}" destId="{E4C8C510-A821-43E4-B26F-6F3CBB25EC2A}" srcOrd="7" destOrd="0" presId="urn:microsoft.com/office/officeart/2005/8/layout/chevron1"/>
    <dgm:cxn modelId="{09270F16-BB0C-4043-843D-29EC687F8A1C}" type="presParOf" srcId="{4C41BAD3-AA5F-4877-B7C9-5F4F661DA964}" destId="{9AC00F8C-F220-4725-A337-CC0CD0C8021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EC6028-4112-45F7-85D3-36332D06322A}" type="doc">
      <dgm:prSet loTypeId="urn:microsoft.com/office/officeart/2005/8/layout/radial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2E718F2E-89D9-47EC-AF7C-1EBE24760870}">
      <dgm:prSet phldrT="[文本]" custT="1"/>
      <dgm:spPr>
        <a:xfrm>
          <a:off x="1670967" y="470817"/>
          <a:ext cx="1172914" cy="1172914"/>
        </a:xfrm>
        <a:solidFill>
          <a:srgbClr val="F79646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2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国家重点</a:t>
          </a:r>
          <a:endParaRPr lang="en-US" altLang="zh-CN" sz="12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2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通用课程</a:t>
          </a:r>
        </a:p>
      </dgm:t>
    </dgm:pt>
    <dgm:pt modelId="{004E6E76-0902-43D1-B3F8-9CC32EB1DE7C}" type="parTrans" cxnId="{365825B7-0D6A-4F98-ACF0-7C876A6246AD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F78899FD-734A-4735-904D-B1F7FE8C0568}" type="sibTrans" cxnId="{365825B7-0D6A-4F98-ACF0-7C876A6246AD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26B1C41B-528F-4CAC-97E0-E53197EDD44F}">
      <dgm:prSet phldrT="[文本]" custT="1"/>
      <dgm:spPr>
        <a:xfrm>
          <a:off x="1951426" y="-12560"/>
          <a:ext cx="611997" cy="611997"/>
        </a:xfrm>
        <a:solidFill>
          <a:srgbClr val="5CB565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教师指导手册</a:t>
          </a:r>
        </a:p>
      </dgm:t>
    </dgm:pt>
    <dgm:pt modelId="{B9B97887-2304-45AC-8C40-0EE8A0A80969}" type="parTrans" cxnId="{3ABE521B-C1D7-4137-9BF8-C7D31A548953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3D6DE91-DC78-45B0-A966-B795D896D34D}" type="sibTrans" cxnId="{3ABE521B-C1D7-4137-9BF8-C7D31A548953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841E3ADF-F748-4282-B7D9-40083E6C75BA}">
      <dgm:prSet phldrT="[文本]" custT="1"/>
      <dgm:spPr>
        <a:xfrm>
          <a:off x="2715263" y="751276"/>
          <a:ext cx="611997" cy="611997"/>
        </a:xfrm>
        <a:solidFill>
          <a:srgbClr val="5EAFA6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r>
            <a:rPr lang="zh-CN" altLang="en-US" sz="105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学生指导手册</a:t>
          </a:r>
        </a:p>
      </dgm:t>
    </dgm:pt>
    <dgm:pt modelId="{ED69BDEC-25B3-4B53-B2A3-57B5BBD8817D}" type="parTrans" cxnId="{F9AE9DC5-032E-44C2-8ED0-FD07D8F9611A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36DFAC5C-EBB2-4538-8DD8-4DE45D779D77}" type="sibTrans" cxnId="{F9AE9DC5-032E-44C2-8ED0-FD07D8F9611A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36D19F4-340F-4843-9980-205A94AFA9BD}">
      <dgm:prSet phldrT="[文本]" custT="1"/>
      <dgm:spPr>
        <a:xfrm>
          <a:off x="1951426" y="1515113"/>
          <a:ext cx="611997" cy="611997"/>
        </a:xfrm>
        <a:solidFill>
          <a:srgbClr val="6179A8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实训</a:t>
          </a:r>
          <a:endParaRPr lang="en-US" altLang="zh-CN" sz="1050" b="1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平台</a:t>
          </a:r>
        </a:p>
      </dgm:t>
    </dgm:pt>
    <dgm:pt modelId="{EF19AAB4-6EBA-4689-A6D9-55DA14CFCEE4}" type="parTrans" cxnId="{274ED203-E670-404B-9521-55593CCF90DC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BFAF5E23-9D6E-4E28-98C1-89B13F957C9B}" type="sibTrans" cxnId="{274ED203-E670-404B-9521-55593CCF90DC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65A34AED-C289-4FB9-8314-009A655E2C41}">
      <dgm:prSet phldrT="[文本]" custT="1"/>
      <dgm:spPr>
        <a:xfrm>
          <a:off x="1187589" y="751276"/>
          <a:ext cx="611997" cy="611997"/>
        </a:xfrm>
        <a:solidFill>
          <a:srgbClr val="8064A2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教辅工具资源</a:t>
          </a:r>
        </a:p>
      </dgm:t>
    </dgm:pt>
    <dgm:pt modelId="{0AB93AB4-F834-4003-9B33-804E634BD307}" type="parTrans" cxnId="{52A29E56-FA55-4B84-A7C2-3DF92DAA8D22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18BF066-6D56-409B-8CF7-F9C8C693BA3B}" type="sibTrans" cxnId="{52A29E56-FA55-4B84-A7C2-3DF92DAA8D22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36B23881-C7A8-4A08-9BD6-1C23F0E3445C}" type="pres">
      <dgm:prSet presAssocID="{7DEC6028-4112-45F7-85D3-36332D06322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FD9F1A-262C-427F-B80E-C8959962AC0A}" type="pres">
      <dgm:prSet presAssocID="{7DEC6028-4112-45F7-85D3-36332D06322A}" presName="radial" presStyleCnt="0">
        <dgm:presLayoutVars>
          <dgm:animLvl val="ctr"/>
        </dgm:presLayoutVars>
      </dgm:prSet>
      <dgm:spPr/>
    </dgm:pt>
    <dgm:pt modelId="{9F1B9871-DF82-4122-A7EB-CD618E54AC4A}" type="pres">
      <dgm:prSet presAssocID="{2E718F2E-89D9-47EC-AF7C-1EBE24760870}" presName="centerShape" presStyleLbl="vennNode1" presStyleIdx="0" presStyleCnt="5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4206DA0D-E50A-4563-837B-AA6A383126EA}" type="pres">
      <dgm:prSet presAssocID="{26B1C41B-528F-4CAC-97E0-E53197EDD44F}" presName="node" presStyleLbl="vennNode1" presStyleIdx="1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0FBAEB4B-ECB4-4314-862F-C3C5095FAC66}" type="pres">
      <dgm:prSet presAssocID="{841E3ADF-F748-4282-B7D9-40083E6C75BA}" presName="node" presStyleLbl="vennNode1" presStyleIdx="2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D9EE24B5-5796-493A-9850-71FC1B5E7265}" type="pres">
      <dgm:prSet presAssocID="{A36D19F4-340F-4843-9980-205A94AFA9BD}" presName="node" presStyleLbl="vennNode1" presStyleIdx="3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06FF1719-7480-4715-972D-A6B0092E36FC}" type="pres">
      <dgm:prSet presAssocID="{65A34AED-C289-4FB9-8314-009A655E2C41}" presName="node" presStyleLbl="vennNode1" presStyleIdx="4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2242CEA2-5935-4BEA-B9A7-02F32E97D3E5}" type="presOf" srcId="{7DEC6028-4112-45F7-85D3-36332D06322A}" destId="{36B23881-C7A8-4A08-9BD6-1C23F0E3445C}" srcOrd="0" destOrd="0" presId="urn:microsoft.com/office/officeart/2005/8/layout/radial3"/>
    <dgm:cxn modelId="{F9AE9DC5-032E-44C2-8ED0-FD07D8F9611A}" srcId="{2E718F2E-89D9-47EC-AF7C-1EBE24760870}" destId="{841E3ADF-F748-4282-B7D9-40083E6C75BA}" srcOrd="1" destOrd="0" parTransId="{ED69BDEC-25B3-4B53-B2A3-57B5BBD8817D}" sibTransId="{36DFAC5C-EBB2-4538-8DD8-4DE45D779D77}"/>
    <dgm:cxn modelId="{274ED203-E670-404B-9521-55593CCF90DC}" srcId="{2E718F2E-89D9-47EC-AF7C-1EBE24760870}" destId="{A36D19F4-340F-4843-9980-205A94AFA9BD}" srcOrd="2" destOrd="0" parTransId="{EF19AAB4-6EBA-4689-A6D9-55DA14CFCEE4}" sibTransId="{BFAF5E23-9D6E-4E28-98C1-89B13F957C9B}"/>
    <dgm:cxn modelId="{7ADB9E5A-18A5-4D11-A126-3070C0CA1650}" type="presOf" srcId="{65A34AED-C289-4FB9-8314-009A655E2C41}" destId="{06FF1719-7480-4715-972D-A6B0092E36FC}" srcOrd="0" destOrd="0" presId="urn:microsoft.com/office/officeart/2005/8/layout/radial3"/>
    <dgm:cxn modelId="{52A29E56-FA55-4B84-A7C2-3DF92DAA8D22}" srcId="{2E718F2E-89D9-47EC-AF7C-1EBE24760870}" destId="{65A34AED-C289-4FB9-8314-009A655E2C41}" srcOrd="3" destOrd="0" parTransId="{0AB93AB4-F834-4003-9B33-804E634BD307}" sibTransId="{A18BF066-6D56-409B-8CF7-F9C8C693BA3B}"/>
    <dgm:cxn modelId="{B200AC70-FD63-407B-B102-3F8FB3D2B746}" type="presOf" srcId="{841E3ADF-F748-4282-B7D9-40083E6C75BA}" destId="{0FBAEB4B-ECB4-4314-862F-C3C5095FAC66}" srcOrd="0" destOrd="0" presId="urn:microsoft.com/office/officeart/2005/8/layout/radial3"/>
    <dgm:cxn modelId="{365825B7-0D6A-4F98-ACF0-7C876A6246AD}" srcId="{7DEC6028-4112-45F7-85D3-36332D06322A}" destId="{2E718F2E-89D9-47EC-AF7C-1EBE24760870}" srcOrd="0" destOrd="0" parTransId="{004E6E76-0902-43D1-B3F8-9CC32EB1DE7C}" sibTransId="{F78899FD-734A-4735-904D-B1F7FE8C0568}"/>
    <dgm:cxn modelId="{881520C3-4FA2-49A9-B77D-B1D7421A18C7}" type="presOf" srcId="{2E718F2E-89D9-47EC-AF7C-1EBE24760870}" destId="{9F1B9871-DF82-4122-A7EB-CD618E54AC4A}" srcOrd="0" destOrd="0" presId="urn:microsoft.com/office/officeart/2005/8/layout/radial3"/>
    <dgm:cxn modelId="{3ABE521B-C1D7-4137-9BF8-C7D31A548953}" srcId="{2E718F2E-89D9-47EC-AF7C-1EBE24760870}" destId="{26B1C41B-528F-4CAC-97E0-E53197EDD44F}" srcOrd="0" destOrd="0" parTransId="{B9B97887-2304-45AC-8C40-0EE8A0A80969}" sibTransId="{A3D6DE91-DC78-45B0-A966-B795D896D34D}"/>
    <dgm:cxn modelId="{08E54E99-DDE6-4A5F-82FD-E31BC817EC20}" type="presOf" srcId="{A36D19F4-340F-4843-9980-205A94AFA9BD}" destId="{D9EE24B5-5796-493A-9850-71FC1B5E7265}" srcOrd="0" destOrd="0" presId="urn:microsoft.com/office/officeart/2005/8/layout/radial3"/>
    <dgm:cxn modelId="{864CC4FB-4EFA-4883-AE48-9342EE0A1549}" type="presOf" srcId="{26B1C41B-528F-4CAC-97E0-E53197EDD44F}" destId="{4206DA0D-E50A-4563-837B-AA6A383126EA}" srcOrd="0" destOrd="0" presId="urn:microsoft.com/office/officeart/2005/8/layout/radial3"/>
    <dgm:cxn modelId="{A1ADDD55-172E-47C7-989A-FF682B8D6C92}" type="presParOf" srcId="{36B23881-C7A8-4A08-9BD6-1C23F0E3445C}" destId="{5BFD9F1A-262C-427F-B80E-C8959962AC0A}" srcOrd="0" destOrd="0" presId="urn:microsoft.com/office/officeart/2005/8/layout/radial3"/>
    <dgm:cxn modelId="{CC787279-BAD4-4D48-B02E-2C651C8429CA}" type="presParOf" srcId="{5BFD9F1A-262C-427F-B80E-C8959962AC0A}" destId="{9F1B9871-DF82-4122-A7EB-CD618E54AC4A}" srcOrd="0" destOrd="0" presId="urn:microsoft.com/office/officeart/2005/8/layout/radial3"/>
    <dgm:cxn modelId="{4C6D3644-5CE4-4130-9B7D-7B41866B805B}" type="presParOf" srcId="{5BFD9F1A-262C-427F-B80E-C8959962AC0A}" destId="{4206DA0D-E50A-4563-837B-AA6A383126EA}" srcOrd="1" destOrd="0" presId="urn:microsoft.com/office/officeart/2005/8/layout/radial3"/>
    <dgm:cxn modelId="{5CAEC163-6987-4560-A6DA-187BDBD3037C}" type="presParOf" srcId="{5BFD9F1A-262C-427F-B80E-C8959962AC0A}" destId="{0FBAEB4B-ECB4-4314-862F-C3C5095FAC66}" srcOrd="2" destOrd="0" presId="urn:microsoft.com/office/officeart/2005/8/layout/radial3"/>
    <dgm:cxn modelId="{78A04979-6B32-4FE4-819F-075B602E2EAA}" type="presParOf" srcId="{5BFD9F1A-262C-427F-B80E-C8959962AC0A}" destId="{D9EE24B5-5796-493A-9850-71FC1B5E7265}" srcOrd="3" destOrd="0" presId="urn:microsoft.com/office/officeart/2005/8/layout/radial3"/>
    <dgm:cxn modelId="{C44AB29D-044A-47D9-9FC8-B78858D8D69F}" type="presParOf" srcId="{5BFD9F1A-262C-427F-B80E-C8959962AC0A}" destId="{06FF1719-7480-4715-972D-A6B0092E36F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9A8350-CA7A-4CB9-AFF2-7B509E04C365}" type="doc">
      <dgm:prSet loTypeId="urn:microsoft.com/office/officeart/2005/8/layout/venn3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48F3B86-ACE6-48CA-AB15-A6CD5212B4A4}">
      <dgm:prSet custT="1"/>
      <dgm:spPr>
        <a:xfrm>
          <a:off x="1053029" y="2932"/>
          <a:ext cx="1315443" cy="1315443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2812566"/>
                <a:satOff val="-4220"/>
                <a:lumOff val="-686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2812566"/>
                <a:satOff val="-4220"/>
                <a:lumOff val="-686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2812566"/>
                <a:satOff val="-4220"/>
                <a:lumOff val="-68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德国“双元制”专班</a:t>
          </a:r>
        </a:p>
      </dgm:t>
    </dgm:pt>
    <dgm:pt modelId="{6E6C1D69-FF24-4168-81FF-3372DAFC96F0}" type="parTrans" cxnId="{DEBF9FE8-BA5D-44A9-A5C1-FC43609D74DE}">
      <dgm:prSet/>
      <dgm:spPr/>
      <dgm:t>
        <a:bodyPr/>
        <a:lstStyle/>
        <a:p>
          <a:endParaRPr lang="zh-CN" altLang="en-US" sz="1200" b="1"/>
        </a:p>
      </dgm:t>
    </dgm:pt>
    <dgm:pt modelId="{2D2C84C5-8B94-4E56-A8D8-A638924031B2}" type="sibTrans" cxnId="{DEBF9FE8-BA5D-44A9-A5C1-FC43609D74DE}">
      <dgm:prSet/>
      <dgm:spPr/>
      <dgm:t>
        <a:bodyPr/>
        <a:lstStyle/>
        <a:p>
          <a:endParaRPr lang="zh-CN" altLang="en-US" sz="1200" b="1"/>
        </a:p>
      </dgm:t>
    </dgm:pt>
    <dgm:pt modelId="{25F6AEC5-B42D-4AAE-90B5-4B21D4058CEE}">
      <dgm:prSet custT="1"/>
      <dgm:spPr>
        <a:xfrm>
          <a:off x="674" y="2932"/>
          <a:ext cx="1315443" cy="1315443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国际知名酒店订单班 </a:t>
          </a:r>
        </a:p>
      </dgm:t>
    </dgm:pt>
    <dgm:pt modelId="{48D997D3-5FA3-4D39-9422-2A47541014A2}" type="parTrans" cxnId="{65EC9AE7-77C3-48AF-B3CF-3EDADEAFBEDC}">
      <dgm:prSet/>
      <dgm:spPr/>
      <dgm:t>
        <a:bodyPr/>
        <a:lstStyle/>
        <a:p>
          <a:endParaRPr lang="zh-CN" altLang="en-US" sz="1200" b="1"/>
        </a:p>
      </dgm:t>
    </dgm:pt>
    <dgm:pt modelId="{790EA5B2-F9A4-40AA-9F49-A1E4D516AAC9}" type="sibTrans" cxnId="{65EC9AE7-77C3-48AF-B3CF-3EDADEAFBEDC}">
      <dgm:prSet/>
      <dgm:spPr/>
      <dgm:t>
        <a:bodyPr/>
        <a:lstStyle/>
        <a:p>
          <a:endParaRPr lang="zh-CN" altLang="en-US" sz="1200" b="1"/>
        </a:p>
      </dgm:t>
    </dgm:pt>
    <dgm:pt modelId="{85CC2D34-F34F-4A85-84D4-16182A9CE66C}">
      <dgm:prSet custT="1"/>
      <dgm:spPr>
        <a:xfrm>
          <a:off x="2105383" y="2932"/>
          <a:ext cx="1315443" cy="1315443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5625132"/>
                <a:satOff val="-8440"/>
                <a:lumOff val="-1373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5625132"/>
                <a:satOff val="-8440"/>
                <a:lumOff val="-1373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5625132"/>
                <a:satOff val="-8440"/>
                <a:lumOff val="-137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法国保罗</a:t>
          </a:r>
          <a:r>
            <a:rPr lang="en-US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•</a:t>
          </a:r>
          <a:r>
            <a: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博古斯学院星级厨师培养班</a:t>
          </a:r>
        </a:p>
      </dgm:t>
    </dgm:pt>
    <dgm:pt modelId="{2EDE1467-DA04-4908-A028-D1006D76E377}" type="parTrans" cxnId="{1B0CC6D4-F73A-4877-8D80-A8B006E6E5FF}">
      <dgm:prSet/>
      <dgm:spPr/>
      <dgm:t>
        <a:bodyPr/>
        <a:lstStyle/>
        <a:p>
          <a:endParaRPr lang="zh-CN" altLang="en-US" sz="1200" b="1"/>
        </a:p>
      </dgm:t>
    </dgm:pt>
    <dgm:pt modelId="{9969B749-7236-4D97-AE85-90B9943D87C2}" type="sibTrans" cxnId="{1B0CC6D4-F73A-4877-8D80-A8B006E6E5FF}">
      <dgm:prSet/>
      <dgm:spPr/>
      <dgm:t>
        <a:bodyPr/>
        <a:lstStyle/>
        <a:p>
          <a:endParaRPr lang="zh-CN" altLang="en-US" sz="1200" b="1"/>
        </a:p>
      </dgm:t>
    </dgm:pt>
    <dgm:pt modelId="{EE40A9B7-D43D-4B9B-B1D9-967FF783AD4C}">
      <dgm:prSet custT="1"/>
      <dgm:spPr>
        <a:xfrm>
          <a:off x="3157738" y="2932"/>
          <a:ext cx="1315443" cy="1315443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8437698"/>
                <a:satOff val="-12660"/>
                <a:lumOff val="-2059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8437698"/>
                <a:satOff val="-12660"/>
                <a:lumOff val="-2059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8437698"/>
                <a:satOff val="-12660"/>
                <a:lumOff val="-205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台湾专班</a:t>
          </a:r>
        </a:p>
      </dgm:t>
    </dgm:pt>
    <dgm:pt modelId="{8AAD3729-D777-46E3-A08C-F10CA2622F8D}" type="parTrans" cxnId="{CA5C0DD4-994E-4FF0-AA0F-EE5DA17985E0}">
      <dgm:prSet/>
      <dgm:spPr/>
      <dgm:t>
        <a:bodyPr/>
        <a:lstStyle/>
        <a:p>
          <a:endParaRPr lang="zh-CN" altLang="en-US" sz="1200" b="1"/>
        </a:p>
      </dgm:t>
    </dgm:pt>
    <dgm:pt modelId="{F8C9ACE5-A754-4A73-9454-2D98CF76EAC3}" type="sibTrans" cxnId="{CA5C0DD4-994E-4FF0-AA0F-EE5DA17985E0}">
      <dgm:prSet/>
      <dgm:spPr/>
      <dgm:t>
        <a:bodyPr/>
        <a:lstStyle/>
        <a:p>
          <a:endParaRPr lang="zh-CN" altLang="en-US" sz="1200" b="1"/>
        </a:p>
      </dgm:t>
    </dgm:pt>
    <dgm:pt modelId="{A9F59FF9-D68F-4369-8AA1-FF8514831194}" type="pres">
      <dgm:prSet presAssocID="{289A8350-CA7A-4CB9-AFF2-7B509E04C36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64529B-1894-49AE-97FE-5D9F8E082FFE}" type="pres">
      <dgm:prSet presAssocID="{25F6AEC5-B42D-4AAE-90B5-4B21D4058CEE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BC916B-5F87-4A09-B3F2-70023ECFF76F}" type="pres">
      <dgm:prSet presAssocID="{790EA5B2-F9A4-40AA-9F49-A1E4D516AAC9}" presName="space" presStyleCnt="0"/>
      <dgm:spPr/>
      <dgm:t>
        <a:bodyPr/>
        <a:lstStyle/>
        <a:p>
          <a:endParaRPr lang="zh-CN" altLang="en-US"/>
        </a:p>
      </dgm:t>
    </dgm:pt>
    <dgm:pt modelId="{8BEE2E25-963C-428B-B96D-A0161C2C2DF3}" type="pres">
      <dgm:prSet presAssocID="{E48F3B86-ACE6-48CA-AB15-A6CD5212B4A4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50314B-FA68-4E13-8071-8245C5F98660}" type="pres">
      <dgm:prSet presAssocID="{2D2C84C5-8B94-4E56-A8D8-A638924031B2}" presName="space" presStyleCnt="0"/>
      <dgm:spPr/>
      <dgm:t>
        <a:bodyPr/>
        <a:lstStyle/>
        <a:p>
          <a:endParaRPr lang="zh-CN" altLang="en-US"/>
        </a:p>
      </dgm:t>
    </dgm:pt>
    <dgm:pt modelId="{F7E318F9-4AB6-4A02-A5DF-0C45327A8050}" type="pres">
      <dgm:prSet presAssocID="{85CC2D34-F34F-4A85-84D4-16182A9CE66C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6664C8-0065-4905-9C26-9B89343588F1}" type="pres">
      <dgm:prSet presAssocID="{9969B749-7236-4D97-AE85-90B9943D87C2}" presName="space" presStyleCnt="0"/>
      <dgm:spPr/>
      <dgm:t>
        <a:bodyPr/>
        <a:lstStyle/>
        <a:p>
          <a:endParaRPr lang="zh-CN" altLang="en-US"/>
        </a:p>
      </dgm:t>
    </dgm:pt>
    <dgm:pt modelId="{A4283753-CBCB-4298-9759-07166A3F9717}" type="pres">
      <dgm:prSet presAssocID="{EE40A9B7-D43D-4B9B-B1D9-967FF783AD4C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B365F5-7E6C-4A07-93B4-8421C609F448}" type="presOf" srcId="{25F6AEC5-B42D-4AAE-90B5-4B21D4058CEE}" destId="{9764529B-1894-49AE-97FE-5D9F8E082FFE}" srcOrd="0" destOrd="0" presId="urn:microsoft.com/office/officeart/2005/8/layout/venn3"/>
    <dgm:cxn modelId="{1B0CC6D4-F73A-4877-8D80-A8B006E6E5FF}" srcId="{289A8350-CA7A-4CB9-AFF2-7B509E04C365}" destId="{85CC2D34-F34F-4A85-84D4-16182A9CE66C}" srcOrd="2" destOrd="0" parTransId="{2EDE1467-DA04-4908-A028-D1006D76E377}" sibTransId="{9969B749-7236-4D97-AE85-90B9943D87C2}"/>
    <dgm:cxn modelId="{DEBF9FE8-BA5D-44A9-A5C1-FC43609D74DE}" srcId="{289A8350-CA7A-4CB9-AFF2-7B509E04C365}" destId="{E48F3B86-ACE6-48CA-AB15-A6CD5212B4A4}" srcOrd="1" destOrd="0" parTransId="{6E6C1D69-FF24-4168-81FF-3372DAFC96F0}" sibTransId="{2D2C84C5-8B94-4E56-A8D8-A638924031B2}"/>
    <dgm:cxn modelId="{D5947335-C079-4310-9362-DEC756B0062A}" type="presOf" srcId="{85CC2D34-F34F-4A85-84D4-16182A9CE66C}" destId="{F7E318F9-4AB6-4A02-A5DF-0C45327A8050}" srcOrd="0" destOrd="0" presId="urn:microsoft.com/office/officeart/2005/8/layout/venn3"/>
    <dgm:cxn modelId="{CAA84955-8D4A-4F75-AC07-56554299C9B5}" type="presOf" srcId="{E48F3B86-ACE6-48CA-AB15-A6CD5212B4A4}" destId="{8BEE2E25-963C-428B-B96D-A0161C2C2DF3}" srcOrd="0" destOrd="0" presId="urn:microsoft.com/office/officeart/2005/8/layout/venn3"/>
    <dgm:cxn modelId="{65EC9AE7-77C3-48AF-B3CF-3EDADEAFBEDC}" srcId="{289A8350-CA7A-4CB9-AFF2-7B509E04C365}" destId="{25F6AEC5-B42D-4AAE-90B5-4B21D4058CEE}" srcOrd="0" destOrd="0" parTransId="{48D997D3-5FA3-4D39-9422-2A47541014A2}" sibTransId="{790EA5B2-F9A4-40AA-9F49-A1E4D516AAC9}"/>
    <dgm:cxn modelId="{B0ACFA00-266E-4A00-82A9-2209BBE68CD2}" type="presOf" srcId="{289A8350-CA7A-4CB9-AFF2-7B509E04C365}" destId="{A9F59FF9-D68F-4369-8AA1-FF8514831194}" srcOrd="0" destOrd="0" presId="urn:microsoft.com/office/officeart/2005/8/layout/venn3"/>
    <dgm:cxn modelId="{AC8463B7-781A-4732-96EF-066621A7A4E9}" type="presOf" srcId="{EE40A9B7-D43D-4B9B-B1D9-967FF783AD4C}" destId="{A4283753-CBCB-4298-9759-07166A3F9717}" srcOrd="0" destOrd="0" presId="urn:microsoft.com/office/officeart/2005/8/layout/venn3"/>
    <dgm:cxn modelId="{CA5C0DD4-994E-4FF0-AA0F-EE5DA17985E0}" srcId="{289A8350-CA7A-4CB9-AFF2-7B509E04C365}" destId="{EE40A9B7-D43D-4B9B-B1D9-967FF783AD4C}" srcOrd="3" destOrd="0" parTransId="{8AAD3729-D777-46E3-A08C-F10CA2622F8D}" sibTransId="{F8C9ACE5-A754-4A73-9454-2D98CF76EAC3}"/>
    <dgm:cxn modelId="{A272ABC0-DD90-4380-A9F3-DE6573E1CDA1}" type="presParOf" srcId="{A9F59FF9-D68F-4369-8AA1-FF8514831194}" destId="{9764529B-1894-49AE-97FE-5D9F8E082FFE}" srcOrd="0" destOrd="0" presId="urn:microsoft.com/office/officeart/2005/8/layout/venn3"/>
    <dgm:cxn modelId="{9D48B802-BA7E-43BA-BA9F-5C8AEF5E6DA1}" type="presParOf" srcId="{A9F59FF9-D68F-4369-8AA1-FF8514831194}" destId="{06BC916B-5F87-4A09-B3F2-70023ECFF76F}" srcOrd="1" destOrd="0" presId="urn:microsoft.com/office/officeart/2005/8/layout/venn3"/>
    <dgm:cxn modelId="{47D660D6-5E37-47D5-9FED-6858027C8D95}" type="presParOf" srcId="{A9F59FF9-D68F-4369-8AA1-FF8514831194}" destId="{8BEE2E25-963C-428B-B96D-A0161C2C2DF3}" srcOrd="2" destOrd="0" presId="urn:microsoft.com/office/officeart/2005/8/layout/venn3"/>
    <dgm:cxn modelId="{B309FFE0-3537-4379-ADD3-232EE164A3A6}" type="presParOf" srcId="{A9F59FF9-D68F-4369-8AA1-FF8514831194}" destId="{BF50314B-FA68-4E13-8071-8245C5F98660}" srcOrd="3" destOrd="0" presId="urn:microsoft.com/office/officeart/2005/8/layout/venn3"/>
    <dgm:cxn modelId="{516D676E-5DA6-45EE-8EC7-5ED73242F84F}" type="presParOf" srcId="{A9F59FF9-D68F-4369-8AA1-FF8514831194}" destId="{F7E318F9-4AB6-4A02-A5DF-0C45327A8050}" srcOrd="4" destOrd="0" presId="urn:microsoft.com/office/officeart/2005/8/layout/venn3"/>
    <dgm:cxn modelId="{50DC017D-11C4-44B2-814A-FFF5C8232738}" type="presParOf" srcId="{A9F59FF9-D68F-4369-8AA1-FF8514831194}" destId="{9F6664C8-0065-4905-9C26-9B89343588F1}" srcOrd="5" destOrd="0" presId="urn:microsoft.com/office/officeart/2005/8/layout/venn3"/>
    <dgm:cxn modelId="{D2A52EDD-A599-4905-AB0C-B98B7C8CE94E}" type="presParOf" srcId="{A9F59FF9-D68F-4369-8AA1-FF8514831194}" destId="{A4283753-CBCB-4298-9759-07166A3F9717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12B44F-E5A9-4C19-AECA-D007C233DC1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2032E7DA-5623-4DC9-82A5-D1B1780E7806}">
      <dgm:prSet phldrT="[文本]" custT="1"/>
      <dgm:spPr>
        <a:xfrm>
          <a:off x="78343" y="228600"/>
          <a:ext cx="1108580" cy="304800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lnSpc>
              <a:spcPct val="90000"/>
            </a:lnSpc>
            <a:spcAft>
              <a:spcPts val="0"/>
            </a:spcAft>
          </a:pPr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创新创业</a:t>
          </a:r>
          <a:endParaRPr lang="en-US" altLang="zh-CN" sz="14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ctr">
            <a:lnSpc>
              <a:spcPct val="90000"/>
            </a:lnSpc>
            <a:spcAft>
              <a:spcPts val="0"/>
            </a:spcAft>
          </a:pPr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文化熏陶</a:t>
          </a:r>
        </a:p>
      </dgm:t>
    </dgm:pt>
    <dgm:pt modelId="{6C5920BC-D353-4DB4-999D-836A4EDC54A2}" type="parTrans" cxnId="{C5EC1546-AA45-4E00-919C-82943AC2EF4E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BA9D1-37D7-4A11-B03F-8D13A6324B23}" type="sibTrans" cxnId="{C5EC1546-AA45-4E00-919C-82943AC2EF4E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049CE1-882F-4113-AF64-2EF530626C8B}">
      <dgm:prSet phldrT="[文本]" custT="1"/>
      <dgm:spPr>
        <a:xfrm>
          <a:off x="1287913" y="228600"/>
          <a:ext cx="922184" cy="304800"/>
        </a:xfr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spcAft>
              <a:spcPts val="0"/>
            </a:spcAft>
          </a:pPr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创新思维训练</a:t>
          </a:r>
        </a:p>
      </dgm:t>
    </dgm:pt>
    <dgm:pt modelId="{BBC83CB8-0E9A-41BF-A05E-9C9AA1AD0F35}" type="parTrans" cxnId="{1ADFDBE7-FDEA-4260-B7FF-BB7C51BD9A39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74F528-7DE8-4428-8E9C-EBD2EE98725A}" type="sibTrans" cxnId="{1ADFDBE7-FDEA-4260-B7FF-BB7C51BD9A39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B57901-547E-4449-AEC8-64389282002B}">
      <dgm:prSet phldrT="[文本]" custT="1"/>
      <dgm:spPr>
        <a:xfrm>
          <a:off x="2297511" y="228600"/>
          <a:ext cx="981839" cy="30480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/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创客实践</a:t>
          </a:r>
        </a:p>
      </dgm:t>
    </dgm:pt>
    <dgm:pt modelId="{BF7E5ABE-0432-4B71-9DD0-DCEA9CA05384}" type="parTrans" cxnId="{0F586F7E-DAEE-4D57-B7FE-F273D49E5710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AF5319-38DB-4F58-BE22-BCFA60E8EA65}" type="sibTrans" cxnId="{0F586F7E-DAEE-4D57-B7FE-F273D49E5710}">
      <dgm:prSet/>
      <dgm:spPr/>
      <dgm:t>
        <a:bodyPr/>
        <a:lstStyle/>
        <a:p>
          <a:pPr algn="ctr"/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F506CE-A685-4A5E-93FC-24A3DA40D6B8}">
      <dgm:prSet custT="1"/>
      <dgm:spPr>
        <a:xfrm>
          <a:off x="3352485" y="228600"/>
          <a:ext cx="1030264" cy="304800"/>
        </a:xfr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创业能力培养</a:t>
          </a:r>
        </a:p>
      </dgm:t>
    </dgm:pt>
    <dgm:pt modelId="{47F7A269-684C-42DC-8704-16D92E07F9E5}" type="parTrans" cxnId="{B9C1850C-0FE3-426E-AA5B-A6B5144FAC68}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199A3D-F93C-4353-AC30-37D500A495AF}" type="sibTrans" cxnId="{B9C1850C-0FE3-426E-AA5B-A6B5144FAC68}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851F66-A1D5-4E17-9AB3-7E993FD4BA8E}">
      <dgm:prSet custT="1"/>
      <dgm:spPr>
        <a:xfrm>
          <a:off x="4447703" y="228600"/>
          <a:ext cx="960352" cy="30480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孵化引领</a:t>
          </a:r>
        </a:p>
      </dgm:t>
    </dgm:pt>
    <dgm:pt modelId="{1031CE71-A5BC-4798-B36C-C92FA2EB37C5}" type="parTrans" cxnId="{9BBFEA66-C018-498A-9209-EF40884D6EEF}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50356A-4980-4212-AFD8-C6F03C60D60A}" type="sibTrans" cxnId="{9BBFEA66-C018-498A-9209-EF40884D6EEF}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39D424-3644-4897-8B9D-A1971FB583EE}" type="pres">
      <dgm:prSet presAssocID="{D612B44F-E5A9-4C19-AECA-D007C233DC19}" presName="CompostProcess" presStyleCnt="0">
        <dgm:presLayoutVars>
          <dgm:dir/>
          <dgm:resizeHandles val="exact"/>
        </dgm:presLayoutVars>
      </dgm:prSet>
      <dgm:spPr/>
    </dgm:pt>
    <dgm:pt modelId="{21A75A8D-709A-434F-8A03-C0AD9DCE456D}" type="pres">
      <dgm:prSet presAssocID="{D612B44F-E5A9-4C19-AECA-D007C233DC19}" presName="arrow" presStyleLbl="bgShp" presStyleIdx="0" presStyleCnt="1" custScaleX="117647" custLinFactNeighborX="-802"/>
      <dgm:spPr>
        <a:xfrm>
          <a:off x="0" y="0"/>
          <a:ext cx="5591172" cy="762000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296E3B56-3A2D-4856-9EA5-FA6E5F8E9DA9}" type="pres">
      <dgm:prSet presAssocID="{D612B44F-E5A9-4C19-AECA-D007C233DC19}" presName="linearProcess" presStyleCnt="0"/>
      <dgm:spPr/>
    </dgm:pt>
    <dgm:pt modelId="{074C35FE-7E05-4A36-8176-FD1FFCBD0596}" type="pres">
      <dgm:prSet presAssocID="{2032E7DA-5623-4DC9-82A5-D1B1780E7806}" presName="textNode" presStyleLbl="node1" presStyleIdx="0" presStyleCnt="5" custScaleX="87862" custLinFactX="-3911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D58CEFE-F1DD-4D3F-8D3A-5C43FCECFB1D}" type="pres">
      <dgm:prSet presAssocID="{2E6BA9D1-37D7-4A11-B03F-8D13A6324B23}" presName="sibTrans" presStyleCnt="0"/>
      <dgm:spPr/>
    </dgm:pt>
    <dgm:pt modelId="{A724122E-4719-4277-9AC8-E16235D86D74}" type="pres">
      <dgm:prSet presAssocID="{C8049CE1-882F-4113-AF64-2EF530626C8B}" presName="textNode" presStyleLbl="node1" presStyleIdx="1" presStyleCnt="5" custScaleX="73089" custLinFactX="-300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F5BF10E-999E-4423-B727-03FDB0331E8D}" type="pres">
      <dgm:prSet presAssocID="{C574F528-7DE8-4428-8E9C-EBD2EE98725A}" presName="sibTrans" presStyleCnt="0"/>
      <dgm:spPr/>
    </dgm:pt>
    <dgm:pt modelId="{EA9C3EC2-12DD-4D31-8199-B4865CDE1617}" type="pres">
      <dgm:prSet presAssocID="{4CB57901-547E-4449-AEC8-64389282002B}" presName="textNode" presStyleLbl="node1" presStyleIdx="2" presStyleCnt="5" custScaleX="77817" custLinFactNeighborX="-4912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00188BF-56AC-4EB8-BD92-FDBCDE875B3E}" type="pres">
      <dgm:prSet presAssocID="{A3AF5319-38DB-4F58-BE22-BCFA60E8EA65}" presName="sibTrans" presStyleCnt="0"/>
      <dgm:spPr/>
    </dgm:pt>
    <dgm:pt modelId="{67D15CF9-5179-46A1-A660-198859E5E786}" type="pres">
      <dgm:prSet presAssocID="{23F506CE-A685-4A5E-93FC-24A3DA40D6B8}" presName="textNode" presStyleLbl="node1" presStyleIdx="3" presStyleCnt="5" custScaleX="81655" custLinFactNeighborX="-1718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9451F09-BBCA-4B54-900B-4EF0624A6908}" type="pres">
      <dgm:prSet presAssocID="{68199A3D-F93C-4353-AC30-37D500A495AF}" presName="sibTrans" presStyleCnt="0"/>
      <dgm:spPr/>
    </dgm:pt>
    <dgm:pt modelId="{82699592-9DDB-4624-8A67-3BE34F82486E}" type="pres">
      <dgm:prSet presAssocID="{94851F66-A1D5-4E17-9AB3-7E993FD4BA8E}" presName="textNode" presStyleLbl="node1" presStyleIdx="4" presStyleCnt="5" custScaleX="7611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C46EBEB0-AC0F-4D6A-8C31-39942294369E}" type="presOf" srcId="{D612B44F-E5A9-4C19-AECA-D007C233DC19}" destId="{9839D424-3644-4897-8B9D-A1971FB583EE}" srcOrd="0" destOrd="0" presId="urn:microsoft.com/office/officeart/2005/8/layout/hProcess9"/>
    <dgm:cxn modelId="{1ADFDBE7-FDEA-4260-B7FF-BB7C51BD9A39}" srcId="{D612B44F-E5A9-4C19-AECA-D007C233DC19}" destId="{C8049CE1-882F-4113-AF64-2EF530626C8B}" srcOrd="1" destOrd="0" parTransId="{BBC83CB8-0E9A-41BF-A05E-9C9AA1AD0F35}" sibTransId="{C574F528-7DE8-4428-8E9C-EBD2EE98725A}"/>
    <dgm:cxn modelId="{86187CEF-9BD2-4306-AD8D-7FFCEB6F1424}" type="presOf" srcId="{23F506CE-A685-4A5E-93FC-24A3DA40D6B8}" destId="{67D15CF9-5179-46A1-A660-198859E5E786}" srcOrd="0" destOrd="0" presId="urn:microsoft.com/office/officeart/2005/8/layout/hProcess9"/>
    <dgm:cxn modelId="{897F7BC1-9EBD-4665-BE92-854A47B4B718}" type="presOf" srcId="{4CB57901-547E-4449-AEC8-64389282002B}" destId="{EA9C3EC2-12DD-4D31-8199-B4865CDE1617}" srcOrd="0" destOrd="0" presId="urn:microsoft.com/office/officeart/2005/8/layout/hProcess9"/>
    <dgm:cxn modelId="{0F586F7E-DAEE-4D57-B7FE-F273D49E5710}" srcId="{D612B44F-E5A9-4C19-AECA-D007C233DC19}" destId="{4CB57901-547E-4449-AEC8-64389282002B}" srcOrd="2" destOrd="0" parTransId="{BF7E5ABE-0432-4B71-9DD0-DCEA9CA05384}" sibTransId="{A3AF5319-38DB-4F58-BE22-BCFA60E8EA65}"/>
    <dgm:cxn modelId="{5BA01434-77EE-4DC3-8AE4-7EE7FB8850F1}" type="presOf" srcId="{94851F66-A1D5-4E17-9AB3-7E993FD4BA8E}" destId="{82699592-9DDB-4624-8A67-3BE34F82486E}" srcOrd="0" destOrd="0" presId="urn:microsoft.com/office/officeart/2005/8/layout/hProcess9"/>
    <dgm:cxn modelId="{9BBFEA66-C018-498A-9209-EF40884D6EEF}" srcId="{D612B44F-E5A9-4C19-AECA-D007C233DC19}" destId="{94851F66-A1D5-4E17-9AB3-7E993FD4BA8E}" srcOrd="4" destOrd="0" parTransId="{1031CE71-A5BC-4798-B36C-C92FA2EB37C5}" sibTransId="{4650356A-4980-4212-AFD8-C6F03C60D60A}"/>
    <dgm:cxn modelId="{F8462DB3-45A1-40A6-A629-52CA536F60F7}" type="presOf" srcId="{C8049CE1-882F-4113-AF64-2EF530626C8B}" destId="{A724122E-4719-4277-9AC8-E16235D86D74}" srcOrd="0" destOrd="0" presId="urn:microsoft.com/office/officeart/2005/8/layout/hProcess9"/>
    <dgm:cxn modelId="{581ACCA8-44C7-4AE8-A960-2EFCF7BA1E3D}" type="presOf" srcId="{2032E7DA-5623-4DC9-82A5-D1B1780E7806}" destId="{074C35FE-7E05-4A36-8176-FD1FFCBD0596}" srcOrd="0" destOrd="0" presId="urn:microsoft.com/office/officeart/2005/8/layout/hProcess9"/>
    <dgm:cxn modelId="{B9C1850C-0FE3-426E-AA5B-A6B5144FAC68}" srcId="{D612B44F-E5A9-4C19-AECA-D007C233DC19}" destId="{23F506CE-A685-4A5E-93FC-24A3DA40D6B8}" srcOrd="3" destOrd="0" parTransId="{47F7A269-684C-42DC-8704-16D92E07F9E5}" sibTransId="{68199A3D-F93C-4353-AC30-37D500A495AF}"/>
    <dgm:cxn modelId="{C5EC1546-AA45-4E00-919C-82943AC2EF4E}" srcId="{D612B44F-E5A9-4C19-AECA-D007C233DC19}" destId="{2032E7DA-5623-4DC9-82A5-D1B1780E7806}" srcOrd="0" destOrd="0" parTransId="{6C5920BC-D353-4DB4-999D-836A4EDC54A2}" sibTransId="{2E6BA9D1-37D7-4A11-B03F-8D13A6324B23}"/>
    <dgm:cxn modelId="{69037002-0C8A-450C-955A-9900DC9C384E}" type="presParOf" srcId="{9839D424-3644-4897-8B9D-A1971FB583EE}" destId="{21A75A8D-709A-434F-8A03-C0AD9DCE456D}" srcOrd="0" destOrd="0" presId="urn:microsoft.com/office/officeart/2005/8/layout/hProcess9"/>
    <dgm:cxn modelId="{621AD522-B2F0-45FD-8DDE-704A136CFEBF}" type="presParOf" srcId="{9839D424-3644-4897-8B9D-A1971FB583EE}" destId="{296E3B56-3A2D-4856-9EA5-FA6E5F8E9DA9}" srcOrd="1" destOrd="0" presId="urn:microsoft.com/office/officeart/2005/8/layout/hProcess9"/>
    <dgm:cxn modelId="{C8CDF53B-BC52-4FF5-99EC-F19DED014C84}" type="presParOf" srcId="{296E3B56-3A2D-4856-9EA5-FA6E5F8E9DA9}" destId="{074C35FE-7E05-4A36-8176-FD1FFCBD0596}" srcOrd="0" destOrd="0" presId="urn:microsoft.com/office/officeart/2005/8/layout/hProcess9"/>
    <dgm:cxn modelId="{0E72DFF0-EDA4-4F86-915C-A7B83EBCE019}" type="presParOf" srcId="{296E3B56-3A2D-4856-9EA5-FA6E5F8E9DA9}" destId="{9D58CEFE-F1DD-4D3F-8D3A-5C43FCECFB1D}" srcOrd="1" destOrd="0" presId="urn:microsoft.com/office/officeart/2005/8/layout/hProcess9"/>
    <dgm:cxn modelId="{CB9060B8-E89E-4C7E-A033-A6CC2AD73E0D}" type="presParOf" srcId="{296E3B56-3A2D-4856-9EA5-FA6E5F8E9DA9}" destId="{A724122E-4719-4277-9AC8-E16235D86D74}" srcOrd="2" destOrd="0" presId="urn:microsoft.com/office/officeart/2005/8/layout/hProcess9"/>
    <dgm:cxn modelId="{70A981CB-D48C-484B-9D28-D172042B07D4}" type="presParOf" srcId="{296E3B56-3A2D-4856-9EA5-FA6E5F8E9DA9}" destId="{8F5BF10E-999E-4423-B727-03FDB0331E8D}" srcOrd="3" destOrd="0" presId="urn:microsoft.com/office/officeart/2005/8/layout/hProcess9"/>
    <dgm:cxn modelId="{8D59B454-BC04-43E4-AAF2-6AB88F838C8F}" type="presParOf" srcId="{296E3B56-3A2D-4856-9EA5-FA6E5F8E9DA9}" destId="{EA9C3EC2-12DD-4D31-8199-B4865CDE1617}" srcOrd="4" destOrd="0" presId="urn:microsoft.com/office/officeart/2005/8/layout/hProcess9"/>
    <dgm:cxn modelId="{D4E75BA6-FD92-4C25-A3DA-D0D534B592C5}" type="presParOf" srcId="{296E3B56-3A2D-4856-9EA5-FA6E5F8E9DA9}" destId="{E00188BF-56AC-4EB8-BD92-FDBCDE875B3E}" srcOrd="5" destOrd="0" presId="urn:microsoft.com/office/officeart/2005/8/layout/hProcess9"/>
    <dgm:cxn modelId="{A5E65815-D7C9-47C4-9691-44A61161A799}" type="presParOf" srcId="{296E3B56-3A2D-4856-9EA5-FA6E5F8E9DA9}" destId="{67D15CF9-5179-46A1-A660-198859E5E786}" srcOrd="6" destOrd="0" presId="urn:microsoft.com/office/officeart/2005/8/layout/hProcess9"/>
    <dgm:cxn modelId="{45FA9062-0246-4800-B48E-97CFEB4DAC9E}" type="presParOf" srcId="{296E3B56-3A2D-4856-9EA5-FA6E5F8E9DA9}" destId="{99451F09-BBCA-4B54-900B-4EF0624A6908}" srcOrd="7" destOrd="0" presId="urn:microsoft.com/office/officeart/2005/8/layout/hProcess9"/>
    <dgm:cxn modelId="{6C9FCA95-6D70-41BF-A485-1B5FC1E46811}" type="presParOf" srcId="{296E3B56-3A2D-4856-9EA5-FA6E5F8E9DA9}" destId="{82699592-9DDB-4624-8A67-3BE34F82486E}" srcOrd="8" destOrd="0" presId="urn:microsoft.com/office/officeart/2005/8/layout/hProcess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778A3E-ED36-42DE-B9BB-E6EC0B497EB1}" type="doc">
      <dgm:prSet loTypeId="urn:microsoft.com/office/officeart/2005/8/layout/cycle2" loCatId="cycl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F7A9F53-A024-44B9-9CEB-B39C18670CC8}">
      <dgm:prSet phldrT="[文本]" custT="1"/>
      <dgm:spPr>
        <a:xfrm>
          <a:off x="1192122" y="623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</a:t>
          </a:r>
          <a:endParaRPr lang="zh-CN" altLang="en-US" sz="24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153322E-1F50-424F-A3A7-B12687164331}" type="parTrans" cxnId="{C32A57F8-A0E8-4128-AB80-6B580573DF54}">
      <dgm:prSet/>
      <dgm:spPr/>
      <dgm:t>
        <a:bodyPr/>
        <a:lstStyle/>
        <a:p>
          <a:endParaRPr lang="zh-CN" altLang="en-US"/>
        </a:p>
      </dgm:t>
    </dgm:pt>
    <dgm:pt modelId="{4A4972D5-6E83-4412-AC09-14A3E364D7EE}" type="sibTrans" cxnId="{C32A57F8-A0E8-4128-AB80-6B580573DF54}">
      <dgm:prSet/>
      <dgm:spPr>
        <a:xfrm rot="1800000">
          <a:off x="1911883" y="501136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52E60580-2E92-46A2-8E2E-65401B4B162A}">
      <dgm:prSet phldrT="[文本]" custT="1"/>
      <dgm:spPr>
        <a:xfrm>
          <a:off x="2118107" y="535241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892954"/>
                <a:satOff val="5380"/>
                <a:lumOff val="431"/>
                <a:alphaOff val="0"/>
                <a:shade val="51000"/>
                <a:satMod val="130000"/>
              </a:srgbClr>
            </a:gs>
            <a:gs pos="80000">
              <a:srgbClr val="8064A2">
                <a:hueOff val="-892954"/>
                <a:satOff val="5380"/>
                <a:lumOff val="431"/>
                <a:alphaOff val="0"/>
                <a:shade val="93000"/>
                <a:satMod val="130000"/>
              </a:srgbClr>
            </a:gs>
            <a:gs pos="100000">
              <a:srgbClr val="8064A2">
                <a:hueOff val="-892954"/>
                <a:satOff val="5380"/>
                <a:lumOff val="43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</a:t>
          </a:r>
          <a:endParaRPr lang="zh-CN" altLang="en-US" sz="24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2D7199B-6B30-4D22-BF22-44F00EAD3773}" type="parTrans" cxnId="{55520473-885F-492E-9222-C3908B5A89B2}">
      <dgm:prSet/>
      <dgm:spPr/>
      <dgm:t>
        <a:bodyPr/>
        <a:lstStyle/>
        <a:p>
          <a:endParaRPr lang="zh-CN" altLang="en-US"/>
        </a:p>
      </dgm:t>
    </dgm:pt>
    <dgm:pt modelId="{A46C493F-9876-4250-8F98-3FC5BFC3C89D}" type="sibTrans" cxnId="{55520473-885F-492E-9222-C3908B5A89B2}">
      <dgm:prSet/>
      <dgm:spPr>
        <a:xfrm rot="5400000">
          <a:off x="2379515" y="1300384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892954"/>
                <a:satOff val="5380"/>
                <a:lumOff val="431"/>
                <a:alphaOff val="0"/>
                <a:shade val="51000"/>
                <a:satMod val="130000"/>
              </a:srgbClr>
            </a:gs>
            <a:gs pos="80000">
              <a:srgbClr val="8064A2">
                <a:hueOff val="-892954"/>
                <a:satOff val="5380"/>
                <a:lumOff val="431"/>
                <a:alphaOff val="0"/>
                <a:shade val="93000"/>
                <a:satMod val="130000"/>
              </a:srgbClr>
            </a:gs>
            <a:gs pos="100000">
              <a:srgbClr val="8064A2">
                <a:hueOff val="-892954"/>
                <a:satOff val="5380"/>
                <a:lumOff val="43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45160A0B-F74A-4AE0-A936-63FD75CE33C4}">
      <dgm:prSet phldrT="[文本]" custT="1"/>
      <dgm:spPr>
        <a:xfrm>
          <a:off x="1192122" y="2139094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2678862"/>
                <a:satOff val="16139"/>
                <a:lumOff val="1294"/>
                <a:alphaOff val="0"/>
                <a:shade val="51000"/>
                <a:satMod val="130000"/>
              </a:srgbClr>
            </a:gs>
            <a:gs pos="80000">
              <a:srgbClr val="8064A2">
                <a:hueOff val="-2678862"/>
                <a:satOff val="16139"/>
                <a:lumOff val="1294"/>
                <a:alphaOff val="0"/>
                <a:shade val="93000"/>
                <a:satMod val="130000"/>
              </a:srgbClr>
            </a:gs>
            <a:gs pos="100000">
              <a:srgbClr val="8064A2">
                <a:hueOff val="-2678862"/>
                <a:satOff val="16139"/>
                <a:lumOff val="129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训</a:t>
          </a:r>
          <a:endParaRPr lang="zh-CN" altLang="en-US" sz="24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6CB698A-455D-4685-B1B1-3E9D3E0FDB03}" type="parTrans" cxnId="{8797745C-FAE0-4A96-8EF9-18F937277DD2}">
      <dgm:prSet/>
      <dgm:spPr/>
      <dgm:t>
        <a:bodyPr/>
        <a:lstStyle/>
        <a:p>
          <a:endParaRPr lang="zh-CN" altLang="en-US"/>
        </a:p>
      </dgm:t>
    </dgm:pt>
    <dgm:pt modelId="{082173C6-7DC7-4AA7-B506-BB5CC1A0D305}" type="sibTrans" cxnId="{8797745C-FAE0-4A96-8EF9-18F937277DD2}">
      <dgm:prSet/>
      <dgm:spPr>
        <a:xfrm rot="12600000">
          <a:off x="995177" y="2110347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2678862"/>
                <a:satOff val="16139"/>
                <a:lumOff val="1294"/>
                <a:alphaOff val="0"/>
                <a:shade val="51000"/>
                <a:satMod val="130000"/>
              </a:srgbClr>
            </a:gs>
            <a:gs pos="80000">
              <a:srgbClr val="8064A2">
                <a:hueOff val="-2678862"/>
                <a:satOff val="16139"/>
                <a:lumOff val="1294"/>
                <a:alphaOff val="0"/>
                <a:shade val="93000"/>
                <a:satMod val="130000"/>
              </a:srgbClr>
            </a:gs>
            <a:gs pos="100000">
              <a:srgbClr val="8064A2">
                <a:hueOff val="-2678862"/>
                <a:satOff val="16139"/>
                <a:lumOff val="129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A0E10693-7980-4E35-9D37-E7ACEA128388}">
      <dgm:prSet phldrT="[文本]" custT="1"/>
      <dgm:spPr>
        <a:xfrm>
          <a:off x="266137" y="1604477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3571816"/>
                <a:satOff val="21519"/>
                <a:lumOff val="1725"/>
                <a:alphaOff val="0"/>
                <a:shade val="51000"/>
                <a:satMod val="130000"/>
              </a:srgbClr>
            </a:gs>
            <a:gs pos="80000">
              <a:srgbClr val="8064A2">
                <a:hueOff val="-3571816"/>
                <a:satOff val="21519"/>
                <a:lumOff val="1725"/>
                <a:alphaOff val="0"/>
                <a:shade val="93000"/>
                <a:satMod val="130000"/>
              </a:srgbClr>
            </a:gs>
            <a:gs pos="100000">
              <a:srgbClr val="8064A2">
                <a:hueOff val="-3571816"/>
                <a:satOff val="21519"/>
                <a:lumOff val="17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</a:t>
          </a:r>
          <a:endParaRPr lang="zh-CN" altLang="en-US" sz="24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C6183F7-2B43-4CC9-831F-055EFBCB2051}" type="parTrans" cxnId="{FAE4F6D0-B97B-46EE-8AB8-D2DA4EF3B5EE}">
      <dgm:prSet/>
      <dgm:spPr/>
      <dgm:t>
        <a:bodyPr/>
        <a:lstStyle/>
        <a:p>
          <a:endParaRPr lang="zh-CN" altLang="en-US"/>
        </a:p>
      </dgm:t>
    </dgm:pt>
    <dgm:pt modelId="{E50F1FBD-7C4B-46CB-A8AD-4623EB82254B}" type="sibTrans" cxnId="{FAE4F6D0-B97B-46EE-8AB8-D2DA4EF3B5EE}">
      <dgm:prSet/>
      <dgm:spPr>
        <a:xfrm rot="16200000">
          <a:off x="527545" y="1311098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3571816"/>
                <a:satOff val="21519"/>
                <a:lumOff val="1725"/>
                <a:alphaOff val="0"/>
                <a:shade val="51000"/>
                <a:satMod val="130000"/>
              </a:srgbClr>
            </a:gs>
            <a:gs pos="80000">
              <a:srgbClr val="8064A2">
                <a:hueOff val="-3571816"/>
                <a:satOff val="21519"/>
                <a:lumOff val="1725"/>
                <a:alphaOff val="0"/>
                <a:shade val="93000"/>
                <a:satMod val="130000"/>
              </a:srgbClr>
            </a:gs>
            <a:gs pos="100000">
              <a:srgbClr val="8064A2">
                <a:hueOff val="-3571816"/>
                <a:satOff val="21519"/>
                <a:lumOff val="17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7F84A092-55D7-47F6-BD46-6E92C81B554D}">
      <dgm:prSet phldrT="[文本]" custT="1"/>
      <dgm:spPr>
        <a:xfrm>
          <a:off x="266137" y="535241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研</a:t>
          </a:r>
          <a:endParaRPr lang="zh-CN" altLang="en-US" sz="24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3E796B3-42AD-4ADC-953D-8C5BFDCBF640}" type="sibTrans" cxnId="{692A6D5F-BA92-4AEC-8DD0-257D0D87C40F}">
      <dgm:prSet/>
      <dgm:spPr>
        <a:xfrm rot="19800000">
          <a:off x="985898" y="506493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8D5E4C95-D54C-41BF-8AEC-3A9A09665514}" type="parTrans" cxnId="{692A6D5F-BA92-4AEC-8DD0-257D0D87C40F}">
      <dgm:prSet/>
      <dgm:spPr/>
      <dgm:t>
        <a:bodyPr/>
        <a:lstStyle/>
        <a:p>
          <a:endParaRPr lang="zh-CN" altLang="en-US"/>
        </a:p>
      </dgm:t>
    </dgm:pt>
    <dgm:pt modelId="{EB2766D7-4155-44D2-BB52-9FB584E45D63}">
      <dgm:prSet phldrT="[文本]"/>
      <dgm:spPr>
        <a:xfrm>
          <a:off x="2118107" y="1604477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1785908"/>
                <a:satOff val="10760"/>
                <a:lumOff val="862"/>
                <a:alphaOff val="0"/>
                <a:shade val="51000"/>
                <a:satMod val="130000"/>
              </a:srgbClr>
            </a:gs>
            <a:gs pos="80000">
              <a:srgbClr val="8064A2">
                <a:hueOff val="-1785908"/>
                <a:satOff val="10760"/>
                <a:lumOff val="862"/>
                <a:alphaOff val="0"/>
                <a:shade val="93000"/>
                <a:satMod val="130000"/>
              </a:srgbClr>
            </a:gs>
            <a:gs pos="100000">
              <a:srgbClr val="8064A2">
                <a:hueOff val="-1785908"/>
                <a:satOff val="10760"/>
                <a:lumOff val="86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做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8AE53E2-7198-4413-B698-C479F56735AF}" type="parTrans" cxnId="{BBA57A1B-97F8-4CDD-8BA1-508050A3CCB2}">
      <dgm:prSet/>
      <dgm:spPr/>
      <dgm:t>
        <a:bodyPr/>
        <a:lstStyle/>
        <a:p>
          <a:endParaRPr lang="zh-CN" altLang="en-US"/>
        </a:p>
      </dgm:t>
    </dgm:pt>
    <dgm:pt modelId="{D6F937ED-34E1-4C05-8D51-755000A1E136}" type="sibTrans" cxnId="{BBA57A1B-97F8-4CDD-8BA1-508050A3CCB2}">
      <dgm:prSet/>
      <dgm:spPr>
        <a:xfrm rot="9000000">
          <a:off x="1921162" y="2104990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1785908"/>
                <a:satOff val="10760"/>
                <a:lumOff val="862"/>
                <a:alphaOff val="0"/>
                <a:shade val="51000"/>
                <a:satMod val="130000"/>
              </a:srgbClr>
            </a:gs>
            <a:gs pos="80000">
              <a:srgbClr val="8064A2">
                <a:hueOff val="-1785908"/>
                <a:satOff val="10760"/>
                <a:lumOff val="862"/>
                <a:alphaOff val="0"/>
                <a:shade val="93000"/>
                <a:satMod val="130000"/>
              </a:srgbClr>
            </a:gs>
            <a:gs pos="100000">
              <a:srgbClr val="8064A2">
                <a:hueOff val="-1785908"/>
                <a:satOff val="10760"/>
                <a:lumOff val="86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zh-CN" altLang="en-US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DA64C7A8-15A1-4036-95AD-AC0003E97F07}" type="pres">
      <dgm:prSet presAssocID="{D9778A3E-ED36-42DE-B9BB-E6EC0B497E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865B0E-CC95-4263-8D91-558D01887AF3}" type="pres">
      <dgm:prSet presAssocID="{DF7A9F53-A024-44B9-9CEB-B39C18670CC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81D767-4143-4992-BAAF-43A7E6AF55A3}" type="pres">
      <dgm:prSet presAssocID="{4A4972D5-6E83-4412-AC09-14A3E364D7E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3608D231-1A36-4FF9-8F4B-968E2FEA5FDC}" type="pres">
      <dgm:prSet presAssocID="{4A4972D5-6E83-4412-AC09-14A3E364D7E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04890EFF-817C-4178-A16C-3BF260C76011}" type="pres">
      <dgm:prSet presAssocID="{52E60580-2E92-46A2-8E2E-65401B4B162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5CF8BB-6EAE-4D91-BE6D-16CC1F577A1B}" type="pres">
      <dgm:prSet presAssocID="{A46C493F-9876-4250-8F98-3FC5BFC3C89D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7C9A6668-BB93-49D7-AB1F-290D62AA0202}" type="pres">
      <dgm:prSet presAssocID="{A46C493F-9876-4250-8F98-3FC5BFC3C89D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79B32FE3-8DB8-4A8E-B502-6F0D6F0CBC37}" type="pres">
      <dgm:prSet presAssocID="{EB2766D7-4155-44D2-BB52-9FB584E45D6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36C80C-7B49-4F71-8351-E829A101CB25}" type="pres">
      <dgm:prSet presAssocID="{D6F937ED-34E1-4C05-8D51-755000A1E136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C7DA387C-6076-4644-B263-D9992A7A0CE3}" type="pres">
      <dgm:prSet presAssocID="{D6F937ED-34E1-4C05-8D51-755000A1E136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EAF00115-5B40-4EC2-A1F0-49080B1451D9}" type="pres">
      <dgm:prSet presAssocID="{45160A0B-F74A-4AE0-A936-63FD75CE33C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C5ED07-CBE9-47B1-87DE-422DCB91AA8A}" type="pres">
      <dgm:prSet presAssocID="{082173C6-7DC7-4AA7-B506-BB5CC1A0D30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F439D226-9569-4972-B297-63D05AB31991}" type="pres">
      <dgm:prSet presAssocID="{082173C6-7DC7-4AA7-B506-BB5CC1A0D30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633279C-D4AB-4F57-9982-3DFC826BB13D}" type="pres">
      <dgm:prSet presAssocID="{A0E10693-7980-4E35-9D37-E7ACEA12838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296272-998E-4D64-9987-7ED6E0FD1C74}" type="pres">
      <dgm:prSet presAssocID="{E50F1FBD-7C4B-46CB-A8AD-4623EB82254B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E673BC4C-BB1F-470B-B855-DA087E7D94D3}" type="pres">
      <dgm:prSet presAssocID="{E50F1FBD-7C4B-46CB-A8AD-4623EB82254B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E49B9CC5-B89E-40F3-B775-E69EFE3527FE}" type="pres">
      <dgm:prSet presAssocID="{7F84A092-55D7-47F6-BD46-6E92C81B554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8BAED4-E838-4AAC-A04C-6699494ACFD1}" type="pres">
      <dgm:prSet presAssocID="{63E796B3-42AD-4ADC-953D-8C5BFDCBF640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33103A2-25B7-4EBF-B233-DAFE6554CEB4}" type="pres">
      <dgm:prSet presAssocID="{63E796B3-42AD-4ADC-953D-8C5BFDCBF640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BBA57A1B-97F8-4CDD-8BA1-508050A3CCB2}" srcId="{D9778A3E-ED36-42DE-B9BB-E6EC0B497EB1}" destId="{EB2766D7-4155-44D2-BB52-9FB584E45D63}" srcOrd="2" destOrd="0" parTransId="{88AE53E2-7198-4413-B698-C479F56735AF}" sibTransId="{D6F937ED-34E1-4C05-8D51-755000A1E136}"/>
    <dgm:cxn modelId="{2F3EAF4B-7298-4BA7-845D-816FEA9D28F6}" type="presOf" srcId="{A46C493F-9876-4250-8F98-3FC5BFC3C89D}" destId="{AB5CF8BB-6EAE-4D91-BE6D-16CC1F577A1B}" srcOrd="0" destOrd="0" presId="urn:microsoft.com/office/officeart/2005/8/layout/cycle2"/>
    <dgm:cxn modelId="{BDC3D903-F240-4B16-BD4C-4640B9C4827B}" type="presOf" srcId="{D9778A3E-ED36-42DE-B9BB-E6EC0B497EB1}" destId="{DA64C7A8-15A1-4036-95AD-AC0003E97F07}" srcOrd="0" destOrd="0" presId="urn:microsoft.com/office/officeart/2005/8/layout/cycle2"/>
    <dgm:cxn modelId="{06D39CC8-5FC3-4241-B5E8-619A51447A67}" type="presOf" srcId="{4A4972D5-6E83-4412-AC09-14A3E364D7EE}" destId="{F681D767-4143-4992-BAAF-43A7E6AF55A3}" srcOrd="0" destOrd="0" presId="urn:microsoft.com/office/officeart/2005/8/layout/cycle2"/>
    <dgm:cxn modelId="{5E762927-05F2-4837-8C15-013C614094C3}" type="presOf" srcId="{DF7A9F53-A024-44B9-9CEB-B39C18670CC8}" destId="{82865B0E-CC95-4263-8D91-558D01887AF3}" srcOrd="0" destOrd="0" presId="urn:microsoft.com/office/officeart/2005/8/layout/cycle2"/>
    <dgm:cxn modelId="{2B79B8B1-1390-46BD-A901-E07DA0F45538}" type="presOf" srcId="{D6F937ED-34E1-4C05-8D51-755000A1E136}" destId="{C7DA387C-6076-4644-B263-D9992A7A0CE3}" srcOrd="1" destOrd="0" presId="urn:microsoft.com/office/officeart/2005/8/layout/cycle2"/>
    <dgm:cxn modelId="{8797745C-FAE0-4A96-8EF9-18F937277DD2}" srcId="{D9778A3E-ED36-42DE-B9BB-E6EC0B497EB1}" destId="{45160A0B-F74A-4AE0-A936-63FD75CE33C4}" srcOrd="3" destOrd="0" parTransId="{26CB698A-455D-4685-B1B1-3E9D3E0FDB03}" sibTransId="{082173C6-7DC7-4AA7-B506-BB5CC1A0D305}"/>
    <dgm:cxn modelId="{C32A57F8-A0E8-4128-AB80-6B580573DF54}" srcId="{D9778A3E-ED36-42DE-B9BB-E6EC0B497EB1}" destId="{DF7A9F53-A024-44B9-9CEB-B39C18670CC8}" srcOrd="0" destOrd="0" parTransId="{F153322E-1F50-424F-A3A7-B12687164331}" sibTransId="{4A4972D5-6E83-4412-AC09-14A3E364D7EE}"/>
    <dgm:cxn modelId="{87DC0F73-6CB5-47B5-B8DB-2C7983BD0F20}" type="presOf" srcId="{E50F1FBD-7C4B-46CB-A8AD-4623EB82254B}" destId="{E673BC4C-BB1F-470B-B855-DA087E7D94D3}" srcOrd="1" destOrd="0" presId="urn:microsoft.com/office/officeart/2005/8/layout/cycle2"/>
    <dgm:cxn modelId="{6ED35B1C-157A-4C8F-B394-9096D085A1F7}" type="presOf" srcId="{45160A0B-F74A-4AE0-A936-63FD75CE33C4}" destId="{EAF00115-5B40-4EC2-A1F0-49080B1451D9}" srcOrd="0" destOrd="0" presId="urn:microsoft.com/office/officeart/2005/8/layout/cycle2"/>
    <dgm:cxn modelId="{3650CDBE-0AD9-4A3A-97BB-FA07F365CFC1}" type="presOf" srcId="{4A4972D5-6E83-4412-AC09-14A3E364D7EE}" destId="{3608D231-1A36-4FF9-8F4B-968E2FEA5FDC}" srcOrd="1" destOrd="0" presId="urn:microsoft.com/office/officeart/2005/8/layout/cycle2"/>
    <dgm:cxn modelId="{68AF0931-FD52-406F-9A25-D3320F86EB79}" type="presOf" srcId="{7F84A092-55D7-47F6-BD46-6E92C81B554D}" destId="{E49B9CC5-B89E-40F3-B775-E69EFE3527FE}" srcOrd="0" destOrd="0" presId="urn:microsoft.com/office/officeart/2005/8/layout/cycle2"/>
    <dgm:cxn modelId="{1E446D52-B873-4571-8A86-21BA8F00AD79}" type="presOf" srcId="{082173C6-7DC7-4AA7-B506-BB5CC1A0D305}" destId="{FBC5ED07-CBE9-47B1-87DE-422DCB91AA8A}" srcOrd="0" destOrd="0" presId="urn:microsoft.com/office/officeart/2005/8/layout/cycle2"/>
    <dgm:cxn modelId="{327C6941-31E6-4270-9D87-188299D4E2B4}" type="presOf" srcId="{082173C6-7DC7-4AA7-B506-BB5CC1A0D305}" destId="{F439D226-9569-4972-B297-63D05AB31991}" srcOrd="1" destOrd="0" presId="urn:microsoft.com/office/officeart/2005/8/layout/cycle2"/>
    <dgm:cxn modelId="{69821764-C1E4-41EE-9AD8-7832DEA556B6}" type="presOf" srcId="{D6F937ED-34E1-4C05-8D51-755000A1E136}" destId="{2736C80C-7B49-4F71-8351-E829A101CB25}" srcOrd="0" destOrd="0" presId="urn:microsoft.com/office/officeart/2005/8/layout/cycle2"/>
    <dgm:cxn modelId="{B5D38ECA-2EC2-4075-8D7E-CAF1196DA03D}" type="presOf" srcId="{E50F1FBD-7C4B-46CB-A8AD-4623EB82254B}" destId="{D7296272-998E-4D64-9987-7ED6E0FD1C74}" srcOrd="0" destOrd="0" presId="urn:microsoft.com/office/officeart/2005/8/layout/cycle2"/>
    <dgm:cxn modelId="{4CE7EC3C-467B-421B-BCAB-DA716022D81E}" type="presOf" srcId="{EB2766D7-4155-44D2-BB52-9FB584E45D63}" destId="{79B32FE3-8DB8-4A8E-B502-6F0D6F0CBC37}" srcOrd="0" destOrd="0" presId="urn:microsoft.com/office/officeart/2005/8/layout/cycle2"/>
    <dgm:cxn modelId="{B82005D5-EB44-4558-B573-7A93D1C9D924}" type="presOf" srcId="{A0E10693-7980-4E35-9D37-E7ACEA128388}" destId="{6633279C-D4AB-4F57-9982-3DFC826BB13D}" srcOrd="0" destOrd="0" presId="urn:microsoft.com/office/officeart/2005/8/layout/cycle2"/>
    <dgm:cxn modelId="{FAE4F6D0-B97B-46EE-8AB8-D2DA4EF3B5EE}" srcId="{D9778A3E-ED36-42DE-B9BB-E6EC0B497EB1}" destId="{A0E10693-7980-4E35-9D37-E7ACEA128388}" srcOrd="4" destOrd="0" parTransId="{2C6183F7-2B43-4CC9-831F-055EFBCB2051}" sibTransId="{E50F1FBD-7C4B-46CB-A8AD-4623EB82254B}"/>
    <dgm:cxn modelId="{294E8376-E908-4F57-8BC3-39EAB91B8F5D}" type="presOf" srcId="{52E60580-2E92-46A2-8E2E-65401B4B162A}" destId="{04890EFF-817C-4178-A16C-3BF260C76011}" srcOrd="0" destOrd="0" presId="urn:microsoft.com/office/officeart/2005/8/layout/cycle2"/>
    <dgm:cxn modelId="{54529685-A857-4F29-AE04-47BD558B345D}" type="presOf" srcId="{63E796B3-42AD-4ADC-953D-8C5BFDCBF640}" destId="{333103A2-25B7-4EBF-B233-DAFE6554CEB4}" srcOrd="1" destOrd="0" presId="urn:microsoft.com/office/officeart/2005/8/layout/cycle2"/>
    <dgm:cxn modelId="{189466E2-DF7F-483F-88C9-CCF3804EA735}" type="presOf" srcId="{A46C493F-9876-4250-8F98-3FC5BFC3C89D}" destId="{7C9A6668-BB93-49D7-AB1F-290D62AA0202}" srcOrd="1" destOrd="0" presId="urn:microsoft.com/office/officeart/2005/8/layout/cycle2"/>
    <dgm:cxn modelId="{692A6D5F-BA92-4AEC-8DD0-257D0D87C40F}" srcId="{D9778A3E-ED36-42DE-B9BB-E6EC0B497EB1}" destId="{7F84A092-55D7-47F6-BD46-6E92C81B554D}" srcOrd="5" destOrd="0" parTransId="{8D5E4C95-D54C-41BF-8AEC-3A9A09665514}" sibTransId="{63E796B3-42AD-4ADC-953D-8C5BFDCBF640}"/>
    <dgm:cxn modelId="{F2FE65A4-E066-474A-8B2D-696316DBBD4F}" type="presOf" srcId="{63E796B3-42AD-4ADC-953D-8C5BFDCBF640}" destId="{A98BAED4-E838-4AAC-A04C-6699494ACFD1}" srcOrd="0" destOrd="0" presId="urn:microsoft.com/office/officeart/2005/8/layout/cycle2"/>
    <dgm:cxn modelId="{55520473-885F-492E-9222-C3908B5A89B2}" srcId="{D9778A3E-ED36-42DE-B9BB-E6EC0B497EB1}" destId="{52E60580-2E92-46A2-8E2E-65401B4B162A}" srcOrd="1" destOrd="0" parTransId="{32D7199B-6B30-4D22-BF22-44F00EAD3773}" sibTransId="{A46C493F-9876-4250-8F98-3FC5BFC3C89D}"/>
    <dgm:cxn modelId="{8798AD27-D025-440B-BC54-DF7F9583B377}" type="presParOf" srcId="{DA64C7A8-15A1-4036-95AD-AC0003E97F07}" destId="{82865B0E-CC95-4263-8D91-558D01887AF3}" srcOrd="0" destOrd="0" presId="urn:microsoft.com/office/officeart/2005/8/layout/cycle2"/>
    <dgm:cxn modelId="{DBB81248-C642-48BE-A663-BDB04988E060}" type="presParOf" srcId="{DA64C7A8-15A1-4036-95AD-AC0003E97F07}" destId="{F681D767-4143-4992-BAAF-43A7E6AF55A3}" srcOrd="1" destOrd="0" presId="urn:microsoft.com/office/officeart/2005/8/layout/cycle2"/>
    <dgm:cxn modelId="{C30CC5FE-E682-4162-BC28-196E3C5CB8E9}" type="presParOf" srcId="{F681D767-4143-4992-BAAF-43A7E6AF55A3}" destId="{3608D231-1A36-4FF9-8F4B-968E2FEA5FDC}" srcOrd="0" destOrd="0" presId="urn:microsoft.com/office/officeart/2005/8/layout/cycle2"/>
    <dgm:cxn modelId="{5A2A73E8-9F47-4477-9630-26FEE6240B56}" type="presParOf" srcId="{DA64C7A8-15A1-4036-95AD-AC0003E97F07}" destId="{04890EFF-817C-4178-A16C-3BF260C76011}" srcOrd="2" destOrd="0" presId="urn:microsoft.com/office/officeart/2005/8/layout/cycle2"/>
    <dgm:cxn modelId="{20FCE15C-5B62-4EF9-B6A4-44D483623949}" type="presParOf" srcId="{DA64C7A8-15A1-4036-95AD-AC0003E97F07}" destId="{AB5CF8BB-6EAE-4D91-BE6D-16CC1F577A1B}" srcOrd="3" destOrd="0" presId="urn:microsoft.com/office/officeart/2005/8/layout/cycle2"/>
    <dgm:cxn modelId="{32963348-4E21-4BF8-A984-3EB42E0A164E}" type="presParOf" srcId="{AB5CF8BB-6EAE-4D91-BE6D-16CC1F577A1B}" destId="{7C9A6668-BB93-49D7-AB1F-290D62AA0202}" srcOrd="0" destOrd="0" presId="urn:microsoft.com/office/officeart/2005/8/layout/cycle2"/>
    <dgm:cxn modelId="{425AAD4A-0014-4C68-BB25-FCE6922F7530}" type="presParOf" srcId="{DA64C7A8-15A1-4036-95AD-AC0003E97F07}" destId="{79B32FE3-8DB8-4A8E-B502-6F0D6F0CBC37}" srcOrd="4" destOrd="0" presId="urn:microsoft.com/office/officeart/2005/8/layout/cycle2"/>
    <dgm:cxn modelId="{C8E04708-4202-4AEC-A665-48217981C6B6}" type="presParOf" srcId="{DA64C7A8-15A1-4036-95AD-AC0003E97F07}" destId="{2736C80C-7B49-4F71-8351-E829A101CB25}" srcOrd="5" destOrd="0" presId="urn:microsoft.com/office/officeart/2005/8/layout/cycle2"/>
    <dgm:cxn modelId="{AECB153E-E9C7-4742-9EA1-4C8B9EA63C1A}" type="presParOf" srcId="{2736C80C-7B49-4F71-8351-E829A101CB25}" destId="{C7DA387C-6076-4644-B263-D9992A7A0CE3}" srcOrd="0" destOrd="0" presId="urn:microsoft.com/office/officeart/2005/8/layout/cycle2"/>
    <dgm:cxn modelId="{ADF1ADC0-4F64-4B9B-9DE1-5911AF813D8B}" type="presParOf" srcId="{DA64C7A8-15A1-4036-95AD-AC0003E97F07}" destId="{EAF00115-5B40-4EC2-A1F0-49080B1451D9}" srcOrd="6" destOrd="0" presId="urn:microsoft.com/office/officeart/2005/8/layout/cycle2"/>
    <dgm:cxn modelId="{483E6939-B619-4902-8018-FA2828BA59AA}" type="presParOf" srcId="{DA64C7A8-15A1-4036-95AD-AC0003E97F07}" destId="{FBC5ED07-CBE9-47B1-87DE-422DCB91AA8A}" srcOrd="7" destOrd="0" presId="urn:microsoft.com/office/officeart/2005/8/layout/cycle2"/>
    <dgm:cxn modelId="{D8D9CAA8-17F5-420A-8959-C82F5C6906AA}" type="presParOf" srcId="{FBC5ED07-CBE9-47B1-87DE-422DCB91AA8A}" destId="{F439D226-9569-4972-B297-63D05AB31991}" srcOrd="0" destOrd="0" presId="urn:microsoft.com/office/officeart/2005/8/layout/cycle2"/>
    <dgm:cxn modelId="{44F0D796-6BC8-4E7B-A480-6D006121D8C5}" type="presParOf" srcId="{DA64C7A8-15A1-4036-95AD-AC0003E97F07}" destId="{6633279C-D4AB-4F57-9982-3DFC826BB13D}" srcOrd="8" destOrd="0" presId="urn:microsoft.com/office/officeart/2005/8/layout/cycle2"/>
    <dgm:cxn modelId="{C8D06FF1-0BE6-437F-A99C-6338FE00DEFB}" type="presParOf" srcId="{DA64C7A8-15A1-4036-95AD-AC0003E97F07}" destId="{D7296272-998E-4D64-9987-7ED6E0FD1C74}" srcOrd="9" destOrd="0" presId="urn:microsoft.com/office/officeart/2005/8/layout/cycle2"/>
    <dgm:cxn modelId="{F90D96D7-080A-4A7A-89AD-7CDC2E4447F8}" type="presParOf" srcId="{D7296272-998E-4D64-9987-7ED6E0FD1C74}" destId="{E673BC4C-BB1F-470B-B855-DA087E7D94D3}" srcOrd="0" destOrd="0" presId="urn:microsoft.com/office/officeart/2005/8/layout/cycle2"/>
    <dgm:cxn modelId="{4158EF0F-3884-4969-AC71-5912650360AF}" type="presParOf" srcId="{DA64C7A8-15A1-4036-95AD-AC0003E97F07}" destId="{E49B9CC5-B89E-40F3-B775-E69EFE3527FE}" srcOrd="10" destOrd="0" presId="urn:microsoft.com/office/officeart/2005/8/layout/cycle2"/>
    <dgm:cxn modelId="{B5A9A0EB-56C7-4C34-B8D7-1C13D2EB2886}" type="presParOf" srcId="{DA64C7A8-15A1-4036-95AD-AC0003E97F07}" destId="{A98BAED4-E838-4AAC-A04C-6699494ACFD1}" srcOrd="11" destOrd="0" presId="urn:microsoft.com/office/officeart/2005/8/layout/cycle2"/>
    <dgm:cxn modelId="{369AA562-034C-4D5B-A7E6-195354B958E5}" type="presParOf" srcId="{A98BAED4-E838-4AAC-A04C-6699494ACFD1}" destId="{333103A2-25B7-4EBF-B233-DAFE6554CEB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1647E-8FED-431A-B980-32C0CF2886C4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13500000"/>
            <a:gd name="adj2" fmla="val 16200000"/>
            <a:gd name="adj3" fmla="val 3422"/>
          </a:avLst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shade val="51000"/>
                <a:satMod val="130000"/>
              </a:srgbClr>
            </a:gs>
            <a:gs pos="80000">
              <a:srgbClr val="9BBB59">
                <a:hueOff val="11250264"/>
                <a:satOff val="-16880"/>
                <a:lumOff val="-2745"/>
                <a:alphaOff val="0"/>
                <a:shade val="93000"/>
                <a:satMod val="13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FD88C6-5692-43FF-A759-2C486487DF33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10800000"/>
            <a:gd name="adj2" fmla="val 13500000"/>
            <a:gd name="adj3" fmla="val 3422"/>
          </a:avLst>
        </a:prstGeom>
        <a:gradFill rotWithShape="0">
          <a:gsLst>
            <a:gs pos="0">
              <a:srgbClr val="9BBB59">
                <a:hueOff val="9643083"/>
                <a:satOff val="-14469"/>
                <a:lumOff val="-2353"/>
                <a:alphaOff val="0"/>
                <a:shade val="51000"/>
                <a:satMod val="130000"/>
              </a:srgbClr>
            </a:gs>
            <a:gs pos="80000">
              <a:srgbClr val="9BBB59">
                <a:hueOff val="9643083"/>
                <a:satOff val="-14469"/>
                <a:lumOff val="-2353"/>
                <a:alphaOff val="0"/>
                <a:shade val="93000"/>
                <a:satMod val="130000"/>
              </a:srgbClr>
            </a:gs>
            <a:gs pos="100000">
              <a:srgbClr val="9BBB59">
                <a:hueOff val="9643083"/>
                <a:satOff val="-14469"/>
                <a:lumOff val="-235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BB5499-95B5-4883-A6C6-407A54A48A48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8100000"/>
            <a:gd name="adj2" fmla="val 10800000"/>
            <a:gd name="adj3" fmla="val 3422"/>
          </a:avLst>
        </a:prstGeom>
        <a:gradFill rotWithShape="0">
          <a:gsLst>
            <a:gs pos="0">
              <a:srgbClr val="9BBB59">
                <a:hueOff val="8035903"/>
                <a:satOff val="-12057"/>
                <a:lumOff val="-1961"/>
                <a:alphaOff val="0"/>
                <a:shade val="51000"/>
                <a:satMod val="130000"/>
              </a:srgbClr>
            </a:gs>
            <a:gs pos="80000">
              <a:srgbClr val="9BBB59">
                <a:hueOff val="8035903"/>
                <a:satOff val="-12057"/>
                <a:lumOff val="-1961"/>
                <a:alphaOff val="0"/>
                <a:shade val="93000"/>
                <a:satMod val="130000"/>
              </a:srgbClr>
            </a:gs>
            <a:gs pos="100000">
              <a:srgbClr val="9BBB59">
                <a:hueOff val="8035903"/>
                <a:satOff val="-12057"/>
                <a:lumOff val="-196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C1EA47-B23F-48BF-B69A-0A4C9D75D04F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5400000"/>
            <a:gd name="adj2" fmla="val 8100000"/>
            <a:gd name="adj3" fmla="val 3422"/>
          </a:avLst>
        </a:prstGeom>
        <a:gradFill rotWithShape="0">
          <a:gsLst>
            <a:gs pos="0">
              <a:srgbClr val="9BBB59">
                <a:hueOff val="6428722"/>
                <a:satOff val="-9646"/>
                <a:lumOff val="-1569"/>
                <a:alphaOff val="0"/>
                <a:shade val="51000"/>
                <a:satMod val="130000"/>
              </a:srgbClr>
            </a:gs>
            <a:gs pos="80000">
              <a:srgbClr val="9BBB59">
                <a:hueOff val="6428722"/>
                <a:satOff val="-9646"/>
                <a:lumOff val="-1569"/>
                <a:alphaOff val="0"/>
                <a:shade val="93000"/>
                <a:satMod val="130000"/>
              </a:srgbClr>
            </a:gs>
            <a:gs pos="100000">
              <a:srgbClr val="9BBB59">
                <a:hueOff val="6428722"/>
                <a:satOff val="-9646"/>
                <a:lumOff val="-156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517E4B-7DF1-4C2C-8CA5-91BBCD57B657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2700000"/>
            <a:gd name="adj2" fmla="val 5400000"/>
            <a:gd name="adj3" fmla="val 3422"/>
          </a:avLst>
        </a:prstGeom>
        <a:gradFill rotWithShape="0">
          <a:gsLst>
            <a:gs pos="0">
              <a:srgbClr val="9BBB59">
                <a:hueOff val="4821541"/>
                <a:satOff val="-7234"/>
                <a:lumOff val="-1176"/>
                <a:alphaOff val="0"/>
                <a:shade val="51000"/>
                <a:satMod val="130000"/>
              </a:srgbClr>
            </a:gs>
            <a:gs pos="80000">
              <a:srgbClr val="9BBB59">
                <a:hueOff val="4821541"/>
                <a:satOff val="-7234"/>
                <a:lumOff val="-1176"/>
                <a:alphaOff val="0"/>
                <a:shade val="93000"/>
                <a:satMod val="130000"/>
              </a:srgbClr>
            </a:gs>
            <a:gs pos="100000">
              <a:srgbClr val="9BBB59">
                <a:hueOff val="4821541"/>
                <a:satOff val="-7234"/>
                <a:lumOff val="-117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8077E4-64F8-49B1-81F9-94EAB27522FC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0"/>
            <a:gd name="adj2" fmla="val 2700000"/>
            <a:gd name="adj3" fmla="val 3422"/>
          </a:avLst>
        </a:prstGeom>
        <a:gradFill rotWithShape="0">
          <a:gsLst>
            <a:gs pos="0">
              <a:srgbClr val="9BBB59">
                <a:hueOff val="3214361"/>
                <a:satOff val="-4823"/>
                <a:lumOff val="-784"/>
                <a:alphaOff val="0"/>
                <a:shade val="51000"/>
                <a:satMod val="130000"/>
              </a:srgbClr>
            </a:gs>
            <a:gs pos="80000">
              <a:srgbClr val="9BBB59">
                <a:hueOff val="3214361"/>
                <a:satOff val="-4823"/>
                <a:lumOff val="-784"/>
                <a:alphaOff val="0"/>
                <a:shade val="93000"/>
                <a:satMod val="130000"/>
              </a:srgbClr>
            </a:gs>
            <a:gs pos="100000">
              <a:srgbClr val="9BBB59">
                <a:hueOff val="3214361"/>
                <a:satOff val="-4823"/>
                <a:lumOff val="-78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42D5F5-6751-4D8A-A008-96BDCB677394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18900000"/>
            <a:gd name="adj2" fmla="val 0"/>
            <a:gd name="adj3" fmla="val 3422"/>
          </a:avLst>
        </a:prstGeom>
        <a:gradFill rotWithShape="0">
          <a:gsLst>
            <a:gs pos="0">
              <a:srgbClr val="9BBB59">
                <a:hueOff val="1607181"/>
                <a:satOff val="-2411"/>
                <a:lumOff val="-392"/>
                <a:alphaOff val="0"/>
                <a:shade val="51000"/>
                <a:satMod val="130000"/>
              </a:srgbClr>
            </a:gs>
            <a:gs pos="80000">
              <a:srgbClr val="9BBB59">
                <a:hueOff val="1607181"/>
                <a:satOff val="-2411"/>
                <a:lumOff val="-392"/>
                <a:alphaOff val="0"/>
                <a:shade val="93000"/>
                <a:satMod val="130000"/>
              </a:srgbClr>
            </a:gs>
            <a:gs pos="100000">
              <a:srgbClr val="9BBB59">
                <a:hueOff val="1607181"/>
                <a:satOff val="-2411"/>
                <a:lumOff val="-39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FA6952-90A8-4DCD-8FA8-72B3AE888A04}">
      <dsp:nvSpPr>
        <dsp:cNvPr id="0" name=""/>
        <dsp:cNvSpPr/>
      </dsp:nvSpPr>
      <dsp:spPr>
        <a:xfrm>
          <a:off x="1170400" y="287301"/>
          <a:ext cx="2593749" cy="2593749"/>
        </a:xfrm>
        <a:prstGeom prst="blockArc">
          <a:avLst>
            <a:gd name="adj1" fmla="val 16200000"/>
            <a:gd name="adj2" fmla="val 18900000"/>
            <a:gd name="adj3" fmla="val 3422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A70511-9776-4BC1-BA01-13A9A0DD21A2}">
      <dsp:nvSpPr>
        <dsp:cNvPr id="0" name=""/>
        <dsp:cNvSpPr/>
      </dsp:nvSpPr>
      <dsp:spPr>
        <a:xfrm>
          <a:off x="1937161" y="1054062"/>
          <a:ext cx="1060227" cy="1060227"/>
        </a:xfrm>
        <a:prstGeom prst="ellipse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专项诊断评估</a:t>
          </a:r>
          <a:endParaRPr lang="zh-CN" altLang="en-US" sz="16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092428" y="1209329"/>
        <a:ext cx="749693" cy="749693"/>
      </dsp:txXfrm>
    </dsp:sp>
    <dsp:sp modelId="{A62BD537-4DA4-4F88-AC48-937245E5FD11}">
      <dsp:nvSpPr>
        <dsp:cNvPr id="0" name=""/>
        <dsp:cNvSpPr/>
      </dsp:nvSpPr>
      <dsp:spPr>
        <a:xfrm>
          <a:off x="2058329" y="-99451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制度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78106" y="20326"/>
        <a:ext cx="578336" cy="578336"/>
      </dsp:txXfrm>
    </dsp:sp>
    <dsp:sp modelId="{137FC02E-5D4E-47F1-889A-B537828C5D00}">
      <dsp:nvSpPr>
        <dsp:cNvPr id="0" name=""/>
        <dsp:cNvSpPr/>
      </dsp:nvSpPr>
      <dsp:spPr>
        <a:xfrm>
          <a:off x="2959666" y="273894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1607181"/>
                <a:satOff val="-2411"/>
                <a:lumOff val="-392"/>
                <a:alphaOff val="0"/>
                <a:shade val="51000"/>
                <a:satMod val="130000"/>
              </a:srgbClr>
            </a:gs>
            <a:gs pos="80000">
              <a:srgbClr val="9BBB59">
                <a:hueOff val="1607181"/>
                <a:satOff val="-2411"/>
                <a:lumOff val="-392"/>
                <a:alphaOff val="0"/>
                <a:shade val="93000"/>
                <a:satMod val="130000"/>
              </a:srgbClr>
            </a:gs>
            <a:gs pos="100000">
              <a:srgbClr val="9BBB59">
                <a:hueOff val="1607181"/>
                <a:satOff val="-2411"/>
                <a:lumOff val="-39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charset="0"/>
            </a:rPr>
            <a:t>人才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  <a:sym typeface="Calibri" panose="020F0502020204030204" charset="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charset="0"/>
            </a:rPr>
            <a:t>培养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79443" y="393671"/>
        <a:ext cx="578336" cy="578336"/>
      </dsp:txXfrm>
    </dsp:sp>
    <dsp:sp modelId="{F7514B9D-7084-4E9E-80DC-79D7C6952409}">
      <dsp:nvSpPr>
        <dsp:cNvPr id="0" name=""/>
        <dsp:cNvSpPr/>
      </dsp:nvSpPr>
      <dsp:spPr>
        <a:xfrm>
          <a:off x="3333011" y="1175230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3214361"/>
                <a:satOff val="-4823"/>
                <a:lumOff val="-784"/>
                <a:alphaOff val="0"/>
                <a:shade val="51000"/>
                <a:satMod val="130000"/>
              </a:srgbClr>
            </a:gs>
            <a:gs pos="80000">
              <a:srgbClr val="9BBB59">
                <a:hueOff val="3214361"/>
                <a:satOff val="-4823"/>
                <a:lumOff val="-784"/>
                <a:alphaOff val="0"/>
                <a:shade val="93000"/>
                <a:satMod val="130000"/>
              </a:srgbClr>
            </a:gs>
            <a:gs pos="100000">
              <a:srgbClr val="9BBB59">
                <a:hueOff val="3214361"/>
                <a:satOff val="-4823"/>
                <a:lumOff val="-78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专业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452788" y="1295007"/>
        <a:ext cx="578336" cy="578336"/>
      </dsp:txXfrm>
    </dsp:sp>
    <dsp:sp modelId="{3E6733A9-62D7-427F-A614-DFA41B07E4F3}">
      <dsp:nvSpPr>
        <dsp:cNvPr id="0" name=""/>
        <dsp:cNvSpPr/>
      </dsp:nvSpPr>
      <dsp:spPr>
        <a:xfrm>
          <a:off x="2959666" y="2076567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4821541"/>
                <a:satOff val="-7234"/>
                <a:lumOff val="-1176"/>
                <a:alphaOff val="0"/>
                <a:shade val="51000"/>
                <a:satMod val="130000"/>
              </a:srgbClr>
            </a:gs>
            <a:gs pos="80000">
              <a:srgbClr val="9BBB59">
                <a:hueOff val="4821541"/>
                <a:satOff val="-7234"/>
                <a:lumOff val="-1176"/>
                <a:alphaOff val="0"/>
                <a:shade val="93000"/>
                <a:satMod val="130000"/>
              </a:srgbClr>
            </a:gs>
            <a:gs pos="100000">
              <a:srgbClr val="9BBB59">
                <a:hueOff val="4821541"/>
                <a:satOff val="-7234"/>
                <a:lumOff val="-117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师资队伍建设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79443" y="2196344"/>
        <a:ext cx="578336" cy="578336"/>
      </dsp:txXfrm>
    </dsp:sp>
    <dsp:sp modelId="{082F621D-EF7D-481C-90CD-7E11BB5E3AFC}">
      <dsp:nvSpPr>
        <dsp:cNvPr id="0" name=""/>
        <dsp:cNvSpPr/>
      </dsp:nvSpPr>
      <dsp:spPr>
        <a:xfrm>
          <a:off x="2058329" y="2449912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6428722"/>
                <a:satOff val="-9646"/>
                <a:lumOff val="-1569"/>
                <a:alphaOff val="0"/>
                <a:shade val="51000"/>
                <a:satMod val="130000"/>
              </a:srgbClr>
            </a:gs>
            <a:gs pos="80000">
              <a:srgbClr val="9BBB59">
                <a:hueOff val="6428722"/>
                <a:satOff val="-9646"/>
                <a:lumOff val="-1569"/>
                <a:alphaOff val="0"/>
                <a:shade val="93000"/>
                <a:satMod val="130000"/>
              </a:srgbClr>
            </a:gs>
            <a:gs pos="100000">
              <a:srgbClr val="9BBB59">
                <a:hueOff val="6428722"/>
                <a:satOff val="-9646"/>
                <a:lumOff val="-156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课程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建设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78106" y="2569689"/>
        <a:ext cx="578336" cy="578336"/>
      </dsp:txXfrm>
    </dsp:sp>
    <dsp:sp modelId="{18F00C23-48F3-4298-A7F3-76416F930B2E}">
      <dsp:nvSpPr>
        <dsp:cNvPr id="0" name=""/>
        <dsp:cNvSpPr/>
      </dsp:nvSpPr>
      <dsp:spPr>
        <a:xfrm>
          <a:off x="1156993" y="2076567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8035903"/>
                <a:satOff val="-12057"/>
                <a:lumOff val="-1961"/>
                <a:alphaOff val="0"/>
                <a:shade val="51000"/>
                <a:satMod val="130000"/>
              </a:srgbClr>
            </a:gs>
            <a:gs pos="80000">
              <a:srgbClr val="9BBB59">
                <a:hueOff val="8035903"/>
                <a:satOff val="-12057"/>
                <a:lumOff val="-1961"/>
                <a:alphaOff val="0"/>
                <a:shade val="93000"/>
                <a:satMod val="130000"/>
              </a:srgbClr>
            </a:gs>
            <a:gs pos="100000">
              <a:srgbClr val="9BBB59">
                <a:hueOff val="8035903"/>
                <a:satOff val="-12057"/>
                <a:lumOff val="-196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实训基地建设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76770" y="2196344"/>
        <a:ext cx="578336" cy="578336"/>
      </dsp:txXfrm>
    </dsp:sp>
    <dsp:sp modelId="{78F2F560-0217-4507-9659-87631D75790D}">
      <dsp:nvSpPr>
        <dsp:cNvPr id="0" name=""/>
        <dsp:cNvSpPr/>
      </dsp:nvSpPr>
      <dsp:spPr>
        <a:xfrm>
          <a:off x="783647" y="1175230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9643083"/>
                <a:satOff val="-14469"/>
                <a:lumOff val="-2353"/>
                <a:alphaOff val="0"/>
                <a:shade val="51000"/>
                <a:satMod val="130000"/>
              </a:srgbClr>
            </a:gs>
            <a:gs pos="80000">
              <a:srgbClr val="9BBB59">
                <a:hueOff val="9643083"/>
                <a:satOff val="-14469"/>
                <a:lumOff val="-2353"/>
                <a:alphaOff val="0"/>
                <a:shade val="93000"/>
                <a:satMod val="130000"/>
              </a:srgbClr>
            </a:gs>
            <a:gs pos="100000">
              <a:srgbClr val="9BBB59">
                <a:hueOff val="9643083"/>
                <a:satOff val="-14469"/>
                <a:lumOff val="-235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社会</a:t>
          </a:r>
          <a:endParaRPr lang="en-US" altLang="zh-CN" sz="1200" b="1" kern="120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服务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03424" y="1295007"/>
        <a:ext cx="578336" cy="578336"/>
      </dsp:txXfrm>
    </dsp:sp>
    <dsp:sp modelId="{8D411E9A-9F93-40AA-9BC4-97E9A6155E5A}">
      <dsp:nvSpPr>
        <dsp:cNvPr id="0" name=""/>
        <dsp:cNvSpPr/>
      </dsp:nvSpPr>
      <dsp:spPr>
        <a:xfrm>
          <a:off x="1156993" y="273894"/>
          <a:ext cx="817890" cy="817890"/>
        </a:xfrm>
        <a:prstGeom prst="ellipse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shade val="51000"/>
                <a:satMod val="130000"/>
              </a:srgbClr>
            </a:gs>
            <a:gs pos="80000">
              <a:srgbClr val="9BBB59">
                <a:hueOff val="11250264"/>
                <a:satOff val="-16880"/>
                <a:lumOff val="-2745"/>
                <a:alphaOff val="0"/>
                <a:shade val="93000"/>
                <a:satMod val="13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</a:t>
          </a:r>
          <a:endParaRPr lang="en-US" altLang="zh-CN" sz="1200" b="1" kern="120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管理</a:t>
          </a:r>
          <a:endParaRPr lang="zh-CN" altLang="en-US" sz="1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76770" y="393671"/>
        <a:ext cx="578336" cy="578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F63D2-5580-42AB-B0DF-61210FB25BA5}">
      <dsp:nvSpPr>
        <dsp:cNvPr id="0" name=""/>
        <dsp:cNvSpPr/>
      </dsp:nvSpPr>
      <dsp:spPr>
        <a:xfrm>
          <a:off x="2181" y="0"/>
          <a:ext cx="1941911" cy="688144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</a:t>
          </a:r>
          <a:r>
            <a:rPr lang="zh-CN" altLang="en-US" sz="14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产业</a:t>
          </a:r>
          <a:endParaRPr lang="en-US" altLang="zh-CN" sz="14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布局</a:t>
          </a:r>
          <a:endParaRPr lang="zh-CN" altLang="en-US" sz="14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46253" y="0"/>
        <a:ext cx="1253767" cy="688144"/>
      </dsp:txXfrm>
    </dsp:sp>
    <dsp:sp modelId="{C40123FB-34AC-4539-BE2A-84347EE7C5DD}">
      <dsp:nvSpPr>
        <dsp:cNvPr id="0" name=""/>
        <dsp:cNvSpPr/>
      </dsp:nvSpPr>
      <dsp:spPr>
        <a:xfrm>
          <a:off x="1749902" y="0"/>
          <a:ext cx="1941911" cy="688144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144575"/>
                <a:satOff val="-3024"/>
                <a:lumOff val="16825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144575"/>
                <a:satOff val="-3024"/>
                <a:lumOff val="16825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144575"/>
                <a:satOff val="-3024"/>
                <a:lumOff val="168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当地产业人才需求现状</a:t>
          </a:r>
        </a:p>
      </dsp:txBody>
      <dsp:txXfrm>
        <a:off x="2093974" y="0"/>
        <a:ext cx="1253767" cy="688144"/>
      </dsp:txXfrm>
    </dsp:sp>
    <dsp:sp modelId="{EAABF09E-6289-4A77-87A6-70EE0F4A71CE}">
      <dsp:nvSpPr>
        <dsp:cNvPr id="0" name=""/>
        <dsp:cNvSpPr/>
      </dsp:nvSpPr>
      <dsp:spPr>
        <a:xfrm>
          <a:off x="3497622" y="0"/>
          <a:ext cx="1941911" cy="688144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289149"/>
                <a:satOff val="-6048"/>
                <a:lumOff val="3365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289149"/>
                <a:satOff val="-6048"/>
                <a:lumOff val="3365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289149"/>
                <a:satOff val="-6048"/>
                <a:lumOff val="3365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当地产业人才需求类型</a:t>
          </a:r>
        </a:p>
      </dsp:txBody>
      <dsp:txXfrm>
        <a:off x="3841694" y="0"/>
        <a:ext cx="1253767" cy="688144"/>
      </dsp:txXfrm>
    </dsp:sp>
    <dsp:sp modelId="{C2502BAC-ED6A-40CB-A437-7A2F6584F7FF}">
      <dsp:nvSpPr>
        <dsp:cNvPr id="0" name=""/>
        <dsp:cNvSpPr/>
      </dsp:nvSpPr>
      <dsp:spPr>
        <a:xfrm>
          <a:off x="5245343" y="0"/>
          <a:ext cx="1941911" cy="688144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289149"/>
                <a:satOff val="-6048"/>
                <a:lumOff val="33650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289149"/>
                <a:satOff val="-6048"/>
                <a:lumOff val="33650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289149"/>
                <a:satOff val="-6048"/>
                <a:lumOff val="3365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当地院校专业设置现状</a:t>
          </a:r>
        </a:p>
      </dsp:txBody>
      <dsp:txXfrm>
        <a:off x="5589415" y="0"/>
        <a:ext cx="1253767" cy="688144"/>
      </dsp:txXfrm>
    </dsp:sp>
    <dsp:sp modelId="{9AC00F8C-F220-4725-A337-CC0CD0C80211}">
      <dsp:nvSpPr>
        <dsp:cNvPr id="0" name=""/>
        <dsp:cNvSpPr/>
      </dsp:nvSpPr>
      <dsp:spPr>
        <a:xfrm>
          <a:off x="6993063" y="0"/>
          <a:ext cx="1941911" cy="688144"/>
        </a:xfrm>
        <a:prstGeom prst="chevron">
          <a:avLst/>
        </a:prstGeom>
        <a:gradFill rotWithShape="0">
          <a:gsLst>
            <a:gs pos="0">
              <a:srgbClr val="4F81BD">
                <a:shade val="50000"/>
                <a:hueOff val="144575"/>
                <a:satOff val="-3024"/>
                <a:lumOff val="16825"/>
                <a:alphaOff val="0"/>
                <a:shade val="51000"/>
                <a:satMod val="130000"/>
              </a:srgbClr>
            </a:gs>
            <a:gs pos="80000">
              <a:srgbClr val="4F81BD">
                <a:shade val="50000"/>
                <a:hueOff val="144575"/>
                <a:satOff val="-3024"/>
                <a:lumOff val="16825"/>
                <a:alphaOff val="0"/>
                <a:shade val="93000"/>
                <a:satMod val="130000"/>
              </a:srgbClr>
            </a:gs>
            <a:gs pos="100000">
              <a:srgbClr val="4F81BD">
                <a:shade val="50000"/>
                <a:hueOff val="144575"/>
                <a:satOff val="-3024"/>
                <a:lumOff val="168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本校专业</a:t>
          </a: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设置情况</a:t>
          </a:r>
        </a:p>
      </dsp:txBody>
      <dsp:txXfrm>
        <a:off x="7337135" y="0"/>
        <a:ext cx="1253767" cy="688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9871-DF82-4122-A7EB-CD618E54AC4A}">
      <dsp:nvSpPr>
        <dsp:cNvPr id="0" name=""/>
        <dsp:cNvSpPr/>
      </dsp:nvSpPr>
      <dsp:spPr>
        <a:xfrm>
          <a:off x="1670967" y="470817"/>
          <a:ext cx="1172914" cy="1172914"/>
        </a:xfrm>
        <a:prstGeom prst="ellipse">
          <a:avLst/>
        </a:prstGeom>
        <a:solidFill>
          <a:srgbClr val="F79646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国家重点</a:t>
          </a:r>
          <a:endParaRPr lang="en-US" altLang="zh-CN" sz="12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通用课程</a:t>
          </a:r>
        </a:p>
      </dsp:txBody>
      <dsp:txXfrm>
        <a:off x="1842736" y="642586"/>
        <a:ext cx="829376" cy="829376"/>
      </dsp:txXfrm>
    </dsp:sp>
    <dsp:sp modelId="{4206DA0D-E50A-4563-837B-AA6A383126EA}">
      <dsp:nvSpPr>
        <dsp:cNvPr id="0" name=""/>
        <dsp:cNvSpPr/>
      </dsp:nvSpPr>
      <dsp:spPr>
        <a:xfrm>
          <a:off x="1951426" y="-12560"/>
          <a:ext cx="611997" cy="611997"/>
        </a:xfrm>
        <a:prstGeom prst="ellipse">
          <a:avLst/>
        </a:prstGeom>
        <a:solidFill>
          <a:srgbClr val="5CB565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教师指导手册</a:t>
          </a:r>
        </a:p>
      </dsp:txBody>
      <dsp:txXfrm>
        <a:off x="2041051" y="77065"/>
        <a:ext cx="432747" cy="432747"/>
      </dsp:txXfrm>
    </dsp:sp>
    <dsp:sp modelId="{0FBAEB4B-ECB4-4314-862F-C3C5095FAC66}">
      <dsp:nvSpPr>
        <dsp:cNvPr id="0" name=""/>
        <dsp:cNvSpPr/>
      </dsp:nvSpPr>
      <dsp:spPr>
        <a:xfrm>
          <a:off x="2715263" y="751276"/>
          <a:ext cx="611997" cy="611997"/>
        </a:xfrm>
        <a:prstGeom prst="ellipse">
          <a:avLst/>
        </a:prstGeom>
        <a:solidFill>
          <a:srgbClr val="5EAFA6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学生指导手册</a:t>
          </a:r>
        </a:p>
      </dsp:txBody>
      <dsp:txXfrm>
        <a:off x="2804888" y="840901"/>
        <a:ext cx="432747" cy="432747"/>
      </dsp:txXfrm>
    </dsp:sp>
    <dsp:sp modelId="{D9EE24B5-5796-493A-9850-71FC1B5E7265}">
      <dsp:nvSpPr>
        <dsp:cNvPr id="0" name=""/>
        <dsp:cNvSpPr/>
      </dsp:nvSpPr>
      <dsp:spPr>
        <a:xfrm>
          <a:off x="1951426" y="1515113"/>
          <a:ext cx="611997" cy="611997"/>
        </a:xfrm>
        <a:prstGeom prst="ellipse">
          <a:avLst/>
        </a:prstGeom>
        <a:solidFill>
          <a:srgbClr val="6179A8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实训</a:t>
          </a:r>
          <a:endParaRPr lang="en-US" altLang="zh-CN" sz="1050" b="1" kern="120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平台</a:t>
          </a:r>
        </a:p>
      </dsp:txBody>
      <dsp:txXfrm>
        <a:off x="2041051" y="1604738"/>
        <a:ext cx="432747" cy="432747"/>
      </dsp:txXfrm>
    </dsp:sp>
    <dsp:sp modelId="{06FF1719-7480-4715-972D-A6B0092E36FC}">
      <dsp:nvSpPr>
        <dsp:cNvPr id="0" name=""/>
        <dsp:cNvSpPr/>
      </dsp:nvSpPr>
      <dsp:spPr>
        <a:xfrm>
          <a:off x="1187589" y="751276"/>
          <a:ext cx="611997" cy="611997"/>
        </a:xfrm>
        <a:prstGeom prst="ellipse">
          <a:avLst/>
        </a:prstGeom>
        <a:solidFill>
          <a:srgbClr val="8064A2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教辅工具资源</a:t>
          </a:r>
        </a:p>
      </dsp:txBody>
      <dsp:txXfrm>
        <a:off x="1277214" y="840901"/>
        <a:ext cx="432747" cy="432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529B-1894-49AE-97FE-5D9F8E082FFE}">
      <dsp:nvSpPr>
        <dsp:cNvPr id="0" name=""/>
        <dsp:cNvSpPr/>
      </dsp:nvSpPr>
      <dsp:spPr>
        <a:xfrm>
          <a:off x="517677" y="234"/>
          <a:ext cx="1320839" cy="1320839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690" tIns="15240" rIns="7269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国际知名酒店订单班 </a:t>
          </a:r>
        </a:p>
      </dsp:txBody>
      <dsp:txXfrm>
        <a:off x="711109" y="193666"/>
        <a:ext cx="933975" cy="933975"/>
      </dsp:txXfrm>
    </dsp:sp>
    <dsp:sp modelId="{8BEE2E25-963C-428B-B96D-A0161C2C2DF3}">
      <dsp:nvSpPr>
        <dsp:cNvPr id="0" name=""/>
        <dsp:cNvSpPr/>
      </dsp:nvSpPr>
      <dsp:spPr>
        <a:xfrm>
          <a:off x="1574349" y="234"/>
          <a:ext cx="1320839" cy="1320839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2812566"/>
                <a:satOff val="-4220"/>
                <a:lumOff val="-686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2812566"/>
                <a:satOff val="-4220"/>
                <a:lumOff val="-686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2812566"/>
                <a:satOff val="-4220"/>
                <a:lumOff val="-68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690" tIns="15240" rIns="7269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德国“双元制”专班</a:t>
          </a:r>
        </a:p>
      </dsp:txBody>
      <dsp:txXfrm>
        <a:off x="1767781" y="193666"/>
        <a:ext cx="933975" cy="933975"/>
      </dsp:txXfrm>
    </dsp:sp>
    <dsp:sp modelId="{F7E318F9-4AB6-4A02-A5DF-0C45327A8050}">
      <dsp:nvSpPr>
        <dsp:cNvPr id="0" name=""/>
        <dsp:cNvSpPr/>
      </dsp:nvSpPr>
      <dsp:spPr>
        <a:xfrm>
          <a:off x="2631021" y="234"/>
          <a:ext cx="1320839" cy="1320839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5625132"/>
                <a:satOff val="-8440"/>
                <a:lumOff val="-1373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5625132"/>
                <a:satOff val="-8440"/>
                <a:lumOff val="-1373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5625132"/>
                <a:satOff val="-8440"/>
                <a:lumOff val="-1373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690" tIns="15240" rIns="7269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法国保罗</a:t>
          </a:r>
          <a:r>
            <a:rPr lang="en-US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•</a:t>
          </a:r>
          <a:r>
            <a:rPr lang="zh-CN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博古斯学院星级厨师培养班</a:t>
          </a:r>
        </a:p>
      </dsp:txBody>
      <dsp:txXfrm>
        <a:off x="2824453" y="193666"/>
        <a:ext cx="933975" cy="933975"/>
      </dsp:txXfrm>
    </dsp:sp>
    <dsp:sp modelId="{A4283753-CBCB-4298-9759-07166A3F9717}">
      <dsp:nvSpPr>
        <dsp:cNvPr id="0" name=""/>
        <dsp:cNvSpPr/>
      </dsp:nvSpPr>
      <dsp:spPr>
        <a:xfrm>
          <a:off x="3687693" y="234"/>
          <a:ext cx="1320839" cy="1320839"/>
        </a:xfrm>
        <a:prstGeom prst="ellipse">
          <a:avLst/>
        </a:prstGeom>
        <a:gradFill rotWithShape="0">
          <a:gsLst>
            <a:gs pos="0">
              <a:srgbClr val="9BBB59">
                <a:alpha val="50000"/>
                <a:hueOff val="8437698"/>
                <a:satOff val="-12660"/>
                <a:lumOff val="-2059"/>
                <a:alphaOff val="0"/>
                <a:shade val="51000"/>
                <a:satMod val="130000"/>
              </a:srgbClr>
            </a:gs>
            <a:gs pos="80000">
              <a:srgbClr val="9BBB59">
                <a:alpha val="50000"/>
                <a:hueOff val="8437698"/>
                <a:satOff val="-12660"/>
                <a:lumOff val="-2059"/>
                <a:alphaOff val="0"/>
                <a:shade val="93000"/>
                <a:satMod val="130000"/>
              </a:srgbClr>
            </a:gs>
            <a:gs pos="100000">
              <a:srgbClr val="9BBB59">
                <a:alpha val="50000"/>
                <a:hueOff val="8437698"/>
                <a:satOff val="-12660"/>
                <a:lumOff val="-205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690" tIns="15240" rIns="7269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台湾专班</a:t>
          </a:r>
        </a:p>
      </dsp:txBody>
      <dsp:txXfrm>
        <a:off x="3881125" y="193666"/>
        <a:ext cx="933975" cy="9339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75A8D-709A-434F-8A03-C0AD9DCE456D}">
      <dsp:nvSpPr>
        <dsp:cNvPr id="0" name=""/>
        <dsp:cNvSpPr/>
      </dsp:nvSpPr>
      <dsp:spPr>
        <a:xfrm>
          <a:off x="0" y="0"/>
          <a:ext cx="5969946" cy="1295687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C35FE-7E05-4A36-8176-FD1FFCBD0596}">
      <dsp:nvSpPr>
        <dsp:cNvPr id="0" name=""/>
        <dsp:cNvSpPr/>
      </dsp:nvSpPr>
      <dsp:spPr>
        <a:xfrm>
          <a:off x="34153" y="388706"/>
          <a:ext cx="1053449" cy="518275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创新创业</a:t>
          </a:r>
          <a:endParaRPr lang="en-US" altLang="zh-CN" sz="14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文化熏陶</a:t>
          </a:r>
        </a:p>
      </dsp:txBody>
      <dsp:txXfrm>
        <a:off x="59453" y="414006"/>
        <a:ext cx="1002849" cy="467675"/>
      </dsp:txXfrm>
    </dsp:sp>
    <dsp:sp modelId="{A724122E-4719-4277-9AC8-E16235D86D74}">
      <dsp:nvSpPr>
        <dsp:cNvPr id="0" name=""/>
        <dsp:cNvSpPr/>
      </dsp:nvSpPr>
      <dsp:spPr>
        <a:xfrm>
          <a:off x="1306473" y="388706"/>
          <a:ext cx="876324" cy="518275"/>
        </a:xfrm>
        <a:prstGeom prst="roundRect">
          <a:avLst/>
        </a:prstGeo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创新思维训练</a:t>
          </a:r>
        </a:p>
      </dsp:txBody>
      <dsp:txXfrm>
        <a:off x="1331773" y="414006"/>
        <a:ext cx="825724" cy="467675"/>
      </dsp:txXfrm>
    </dsp:sp>
    <dsp:sp modelId="{EA9C3EC2-12DD-4D31-8199-B4865CDE1617}">
      <dsp:nvSpPr>
        <dsp:cNvPr id="0" name=""/>
        <dsp:cNvSpPr/>
      </dsp:nvSpPr>
      <dsp:spPr>
        <a:xfrm>
          <a:off x="2451291" y="388706"/>
          <a:ext cx="933011" cy="518275"/>
        </a:xfrm>
        <a:prstGeom prst="roundRect">
          <a:avLst/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创客实践</a:t>
          </a:r>
        </a:p>
      </dsp:txBody>
      <dsp:txXfrm>
        <a:off x="2476591" y="414006"/>
        <a:ext cx="882411" cy="467675"/>
      </dsp:txXfrm>
    </dsp:sp>
    <dsp:sp modelId="{67D15CF9-5179-46A1-A660-198859E5E786}">
      <dsp:nvSpPr>
        <dsp:cNvPr id="0" name=""/>
        <dsp:cNvSpPr/>
      </dsp:nvSpPr>
      <dsp:spPr>
        <a:xfrm>
          <a:off x="3615960" y="388706"/>
          <a:ext cx="979028" cy="518275"/>
        </a:xfrm>
        <a:prstGeom prst="roundRect">
          <a:avLst/>
        </a:prstGeo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创业能力培养</a:t>
          </a:r>
        </a:p>
      </dsp:txBody>
      <dsp:txXfrm>
        <a:off x="3641260" y="414006"/>
        <a:ext cx="928428" cy="467675"/>
      </dsp:txXfrm>
    </dsp:sp>
    <dsp:sp modelId="{82699592-9DDB-4624-8A67-3BE34F82486E}">
      <dsp:nvSpPr>
        <dsp:cNvPr id="0" name=""/>
        <dsp:cNvSpPr/>
      </dsp:nvSpPr>
      <dsp:spPr>
        <a:xfrm>
          <a:off x="4800735" y="388706"/>
          <a:ext cx="912593" cy="518275"/>
        </a:xfrm>
        <a:prstGeom prst="round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孵化引领</a:t>
          </a:r>
        </a:p>
      </dsp:txBody>
      <dsp:txXfrm>
        <a:off x="4826035" y="414006"/>
        <a:ext cx="861993" cy="467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65B0E-CC95-4263-8D91-558D01887AF3}">
      <dsp:nvSpPr>
        <dsp:cNvPr id="0" name=""/>
        <dsp:cNvSpPr/>
      </dsp:nvSpPr>
      <dsp:spPr>
        <a:xfrm>
          <a:off x="1192122" y="623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</a:t>
          </a:r>
          <a:endParaRPr lang="zh-CN" altLang="en-US" sz="24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96406" y="104907"/>
        <a:ext cx="503530" cy="503530"/>
      </dsp:txXfrm>
    </dsp:sp>
    <dsp:sp modelId="{F681D767-4143-4992-BAAF-43A7E6AF55A3}">
      <dsp:nvSpPr>
        <dsp:cNvPr id="0" name=""/>
        <dsp:cNvSpPr/>
      </dsp:nvSpPr>
      <dsp:spPr>
        <a:xfrm rot="1800000">
          <a:off x="1911883" y="501136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1915687" y="535007"/>
        <a:ext cx="132497" cy="144199"/>
      </dsp:txXfrm>
    </dsp:sp>
    <dsp:sp modelId="{04890EFF-817C-4178-A16C-3BF260C76011}">
      <dsp:nvSpPr>
        <dsp:cNvPr id="0" name=""/>
        <dsp:cNvSpPr/>
      </dsp:nvSpPr>
      <dsp:spPr>
        <a:xfrm>
          <a:off x="2118107" y="535241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892954"/>
                <a:satOff val="5380"/>
                <a:lumOff val="431"/>
                <a:alphaOff val="0"/>
                <a:shade val="51000"/>
                <a:satMod val="130000"/>
              </a:srgbClr>
            </a:gs>
            <a:gs pos="80000">
              <a:srgbClr val="8064A2">
                <a:hueOff val="-892954"/>
                <a:satOff val="5380"/>
                <a:lumOff val="431"/>
                <a:alphaOff val="0"/>
                <a:shade val="93000"/>
                <a:satMod val="130000"/>
              </a:srgbClr>
            </a:gs>
            <a:gs pos="100000">
              <a:srgbClr val="8064A2">
                <a:hueOff val="-892954"/>
                <a:satOff val="5380"/>
                <a:lumOff val="43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</a:t>
          </a:r>
          <a:endParaRPr lang="zh-CN" altLang="en-US" sz="24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222391" y="639525"/>
        <a:ext cx="503530" cy="503530"/>
      </dsp:txXfrm>
    </dsp:sp>
    <dsp:sp modelId="{AB5CF8BB-6EAE-4D91-BE6D-16CC1F577A1B}">
      <dsp:nvSpPr>
        <dsp:cNvPr id="0" name=""/>
        <dsp:cNvSpPr/>
      </dsp:nvSpPr>
      <dsp:spPr>
        <a:xfrm rot="5400000">
          <a:off x="2379515" y="1300384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892954"/>
                <a:satOff val="5380"/>
                <a:lumOff val="431"/>
                <a:alphaOff val="0"/>
                <a:shade val="51000"/>
                <a:satMod val="130000"/>
              </a:srgbClr>
            </a:gs>
            <a:gs pos="80000">
              <a:srgbClr val="8064A2">
                <a:hueOff val="-892954"/>
                <a:satOff val="5380"/>
                <a:lumOff val="431"/>
                <a:alphaOff val="0"/>
                <a:shade val="93000"/>
                <a:satMod val="130000"/>
              </a:srgbClr>
            </a:gs>
            <a:gs pos="100000">
              <a:srgbClr val="8064A2">
                <a:hueOff val="-892954"/>
                <a:satOff val="5380"/>
                <a:lumOff val="431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2407908" y="1320059"/>
        <a:ext cx="132497" cy="144199"/>
      </dsp:txXfrm>
    </dsp:sp>
    <dsp:sp modelId="{79B32FE3-8DB8-4A8E-B502-6F0D6F0CBC37}">
      <dsp:nvSpPr>
        <dsp:cNvPr id="0" name=""/>
        <dsp:cNvSpPr/>
      </dsp:nvSpPr>
      <dsp:spPr>
        <a:xfrm>
          <a:off x="2118107" y="1604477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1785908"/>
                <a:satOff val="10760"/>
                <a:lumOff val="862"/>
                <a:alphaOff val="0"/>
                <a:shade val="51000"/>
                <a:satMod val="130000"/>
              </a:srgbClr>
            </a:gs>
            <a:gs pos="80000">
              <a:srgbClr val="8064A2">
                <a:hueOff val="-1785908"/>
                <a:satOff val="10760"/>
                <a:lumOff val="862"/>
                <a:alphaOff val="0"/>
                <a:shade val="93000"/>
                <a:satMod val="130000"/>
              </a:srgbClr>
            </a:gs>
            <a:gs pos="100000">
              <a:srgbClr val="8064A2">
                <a:hueOff val="-1785908"/>
                <a:satOff val="10760"/>
                <a:lumOff val="86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做</a:t>
          </a:r>
          <a:endParaRPr lang="zh-CN" altLang="en-US" sz="22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222391" y="1708761"/>
        <a:ext cx="503530" cy="503530"/>
      </dsp:txXfrm>
    </dsp:sp>
    <dsp:sp modelId="{2736C80C-7B49-4F71-8351-E829A101CB25}">
      <dsp:nvSpPr>
        <dsp:cNvPr id="0" name=""/>
        <dsp:cNvSpPr/>
      </dsp:nvSpPr>
      <dsp:spPr>
        <a:xfrm rot="9000000">
          <a:off x="1921162" y="2104990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1785908"/>
                <a:satOff val="10760"/>
                <a:lumOff val="862"/>
                <a:alphaOff val="0"/>
                <a:shade val="51000"/>
                <a:satMod val="130000"/>
              </a:srgbClr>
            </a:gs>
            <a:gs pos="80000">
              <a:srgbClr val="8064A2">
                <a:hueOff val="-1785908"/>
                <a:satOff val="10760"/>
                <a:lumOff val="862"/>
                <a:alphaOff val="0"/>
                <a:shade val="93000"/>
                <a:satMod val="130000"/>
              </a:srgbClr>
            </a:gs>
            <a:gs pos="100000">
              <a:srgbClr val="8064A2">
                <a:hueOff val="-1785908"/>
                <a:satOff val="10760"/>
                <a:lumOff val="862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 rot="10800000">
        <a:off x="1974143" y="2138861"/>
        <a:ext cx="132497" cy="144199"/>
      </dsp:txXfrm>
    </dsp:sp>
    <dsp:sp modelId="{EAF00115-5B40-4EC2-A1F0-49080B1451D9}">
      <dsp:nvSpPr>
        <dsp:cNvPr id="0" name=""/>
        <dsp:cNvSpPr/>
      </dsp:nvSpPr>
      <dsp:spPr>
        <a:xfrm>
          <a:off x="1192122" y="2139094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2678862"/>
                <a:satOff val="16139"/>
                <a:lumOff val="1294"/>
                <a:alphaOff val="0"/>
                <a:shade val="51000"/>
                <a:satMod val="130000"/>
              </a:srgbClr>
            </a:gs>
            <a:gs pos="80000">
              <a:srgbClr val="8064A2">
                <a:hueOff val="-2678862"/>
                <a:satOff val="16139"/>
                <a:lumOff val="1294"/>
                <a:alphaOff val="0"/>
                <a:shade val="93000"/>
                <a:satMod val="130000"/>
              </a:srgbClr>
            </a:gs>
            <a:gs pos="100000">
              <a:srgbClr val="8064A2">
                <a:hueOff val="-2678862"/>
                <a:satOff val="16139"/>
                <a:lumOff val="129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训</a:t>
          </a:r>
          <a:endParaRPr lang="zh-CN" altLang="en-US" sz="24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96406" y="2243378"/>
        <a:ext cx="503530" cy="503530"/>
      </dsp:txXfrm>
    </dsp:sp>
    <dsp:sp modelId="{FBC5ED07-CBE9-47B1-87DE-422DCB91AA8A}">
      <dsp:nvSpPr>
        <dsp:cNvPr id="0" name=""/>
        <dsp:cNvSpPr/>
      </dsp:nvSpPr>
      <dsp:spPr>
        <a:xfrm rot="12600000">
          <a:off x="995177" y="2110347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2678862"/>
                <a:satOff val="16139"/>
                <a:lumOff val="1294"/>
                <a:alphaOff val="0"/>
                <a:shade val="51000"/>
                <a:satMod val="130000"/>
              </a:srgbClr>
            </a:gs>
            <a:gs pos="80000">
              <a:srgbClr val="8064A2">
                <a:hueOff val="-2678862"/>
                <a:satOff val="16139"/>
                <a:lumOff val="1294"/>
                <a:alphaOff val="0"/>
                <a:shade val="93000"/>
                <a:satMod val="130000"/>
              </a:srgbClr>
            </a:gs>
            <a:gs pos="100000">
              <a:srgbClr val="8064A2">
                <a:hueOff val="-2678862"/>
                <a:satOff val="16139"/>
                <a:lumOff val="1294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 rot="10800000">
        <a:off x="1048158" y="2172610"/>
        <a:ext cx="132497" cy="144199"/>
      </dsp:txXfrm>
    </dsp:sp>
    <dsp:sp modelId="{6633279C-D4AB-4F57-9982-3DFC826BB13D}">
      <dsp:nvSpPr>
        <dsp:cNvPr id="0" name=""/>
        <dsp:cNvSpPr/>
      </dsp:nvSpPr>
      <dsp:spPr>
        <a:xfrm>
          <a:off x="266137" y="1604477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3571816"/>
                <a:satOff val="21519"/>
                <a:lumOff val="1725"/>
                <a:alphaOff val="0"/>
                <a:shade val="51000"/>
                <a:satMod val="130000"/>
              </a:srgbClr>
            </a:gs>
            <a:gs pos="80000">
              <a:srgbClr val="8064A2">
                <a:hueOff val="-3571816"/>
                <a:satOff val="21519"/>
                <a:lumOff val="1725"/>
                <a:alphaOff val="0"/>
                <a:shade val="93000"/>
                <a:satMod val="130000"/>
              </a:srgbClr>
            </a:gs>
            <a:gs pos="100000">
              <a:srgbClr val="8064A2">
                <a:hueOff val="-3571816"/>
                <a:satOff val="21519"/>
                <a:lumOff val="17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</a:t>
          </a:r>
          <a:endParaRPr lang="zh-CN" altLang="en-US" sz="24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70421" y="1708761"/>
        <a:ext cx="503530" cy="503530"/>
      </dsp:txXfrm>
    </dsp:sp>
    <dsp:sp modelId="{D7296272-998E-4D64-9987-7ED6E0FD1C74}">
      <dsp:nvSpPr>
        <dsp:cNvPr id="0" name=""/>
        <dsp:cNvSpPr/>
      </dsp:nvSpPr>
      <dsp:spPr>
        <a:xfrm rot="16200000">
          <a:off x="527545" y="1311098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3571816"/>
                <a:satOff val="21519"/>
                <a:lumOff val="1725"/>
                <a:alphaOff val="0"/>
                <a:shade val="51000"/>
                <a:satMod val="130000"/>
              </a:srgbClr>
            </a:gs>
            <a:gs pos="80000">
              <a:srgbClr val="8064A2">
                <a:hueOff val="-3571816"/>
                <a:satOff val="21519"/>
                <a:lumOff val="1725"/>
                <a:alphaOff val="0"/>
                <a:shade val="93000"/>
                <a:satMod val="130000"/>
              </a:srgbClr>
            </a:gs>
            <a:gs pos="100000">
              <a:srgbClr val="8064A2">
                <a:hueOff val="-3571816"/>
                <a:satOff val="21519"/>
                <a:lumOff val="1725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555938" y="1387558"/>
        <a:ext cx="132497" cy="144199"/>
      </dsp:txXfrm>
    </dsp:sp>
    <dsp:sp modelId="{E49B9CC5-B89E-40F3-B775-E69EFE3527FE}">
      <dsp:nvSpPr>
        <dsp:cNvPr id="0" name=""/>
        <dsp:cNvSpPr/>
      </dsp:nvSpPr>
      <dsp:spPr>
        <a:xfrm>
          <a:off x="266137" y="535241"/>
          <a:ext cx="712098" cy="712098"/>
        </a:xfrm>
        <a:prstGeom prst="ellipse">
          <a:avLst/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研</a:t>
          </a:r>
          <a:endParaRPr lang="zh-CN" altLang="en-US" sz="24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70421" y="639525"/>
        <a:ext cx="503530" cy="503530"/>
      </dsp:txXfrm>
    </dsp:sp>
    <dsp:sp modelId="{A98BAED4-E838-4AAC-A04C-6699494ACFD1}">
      <dsp:nvSpPr>
        <dsp:cNvPr id="0" name=""/>
        <dsp:cNvSpPr/>
      </dsp:nvSpPr>
      <dsp:spPr>
        <a:xfrm rot="19800000">
          <a:off x="985898" y="506493"/>
          <a:ext cx="189282" cy="2403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989702" y="568756"/>
        <a:ext cx="132497" cy="14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559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5AC2-807F-4DDE-86FE-628966CCDBDB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38DD-1231-4649-BA5D-2D6E5B95CF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4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33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4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0" name="矩形 9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32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8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52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4513" y="-8009"/>
            <a:ext cx="12206513" cy="6776670"/>
            <a:chOff x="-14514" y="-29029"/>
            <a:chExt cx="12206514" cy="6908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5" t="560" r="13801" b="663"/>
            <a:stretch/>
          </p:blipFill>
          <p:spPr>
            <a:xfrm>
              <a:off x="-14514" y="-29029"/>
              <a:ext cx="12206514" cy="69088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-14514" y="0"/>
              <a:ext cx="12206514" cy="685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7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3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8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microsoft.com/office/2007/relationships/diagramDrawing" Target="../diagrams/drawing2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tiff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diagramQuickStyle" Target="../diagrams/quickStyle3.xml"/><Relationship Id="rId3" Type="http://schemas.openxmlformats.org/officeDocument/2006/relationships/tags" Target="../tags/tag12.xml"/><Relationship Id="rId7" Type="http://schemas.openxmlformats.org/officeDocument/2006/relationships/image" Target="../media/image38.png"/><Relationship Id="rId12" Type="http://schemas.openxmlformats.org/officeDocument/2006/relationships/diagramLayout" Target="../diagrams/layout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11" Type="http://schemas.openxmlformats.org/officeDocument/2006/relationships/diagramData" Target="../diagrams/data3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3.xml"/><Relationship Id="rId10" Type="http://schemas.openxmlformats.org/officeDocument/2006/relationships/image" Target="../media/image41.jpeg"/><Relationship Id="rId4" Type="http://schemas.openxmlformats.org/officeDocument/2006/relationships/tags" Target="../tags/tag13.xml"/><Relationship Id="rId9" Type="http://schemas.openxmlformats.org/officeDocument/2006/relationships/image" Target="../media/image40.png"/><Relationship Id="rId14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5" Type="http://schemas.openxmlformats.org/officeDocument/2006/relationships/image" Target="../media/image72.jpe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diagramQuickStyle" Target="../diagrams/quickStyle5.xml"/><Relationship Id="rId3" Type="http://schemas.microsoft.com/office/2007/relationships/hdphoto" Target="../media/hdphoto2.wdp"/><Relationship Id="rId7" Type="http://schemas.openxmlformats.org/officeDocument/2006/relationships/image" Target="../media/image88.png"/><Relationship Id="rId12" Type="http://schemas.openxmlformats.org/officeDocument/2006/relationships/diagramLayout" Target="../diagrams/layout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diagramData" Target="../diagrams/data5.xml"/><Relationship Id="rId5" Type="http://schemas.openxmlformats.org/officeDocument/2006/relationships/image" Target="../media/image86.png"/><Relationship Id="rId15" Type="http://schemas.microsoft.com/office/2007/relationships/diagramDrawing" Target="../diagrams/drawing5.xml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diagramColors" Target="../diagrams/colors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5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microsoft.com/office/2007/relationships/hdphoto" Target="../media/hdphoto4.wdp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107.png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31769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75"/>
            <a:ext cx="12192000" cy="2507217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0" y="174"/>
            <a:ext cx="10488058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613900" y="6190538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endParaRPr lang="zh-CN" altLang="en-US" sz="105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85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任意多边形 53"/>
          <p:cNvSpPr/>
          <p:nvPr/>
        </p:nvSpPr>
        <p:spPr>
          <a:xfrm>
            <a:off x="1" y="3522"/>
            <a:ext cx="6487887" cy="2608469"/>
          </a:xfrm>
          <a:custGeom>
            <a:avLst/>
            <a:gdLst>
              <a:gd name="connsiteX0" fmla="*/ 0 w 6487887"/>
              <a:gd name="connsiteY0" fmla="*/ 0 h 2608469"/>
              <a:gd name="connsiteX1" fmla="*/ 6487887 w 6487887"/>
              <a:gd name="connsiteY1" fmla="*/ 2589908 h 2608469"/>
              <a:gd name="connsiteX2" fmla="*/ 0 w 6487887"/>
              <a:gd name="connsiteY2" fmla="*/ 2608469 h 26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7887" h="2608469">
                <a:moveTo>
                  <a:pt x="0" y="0"/>
                </a:moveTo>
                <a:lnTo>
                  <a:pt x="6487887" y="2589908"/>
                </a:lnTo>
                <a:lnTo>
                  <a:pt x="0" y="26084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" y="2025643"/>
            <a:ext cx="3751608" cy="444068"/>
          </a:xfrm>
          <a:prstGeom prst="rect">
            <a:avLst/>
          </a:prstGeom>
        </p:spPr>
      </p:pic>
      <p:sp>
        <p:nvSpPr>
          <p:cNvPr id="13" name="标题 3"/>
          <p:cNvSpPr txBox="1">
            <a:spLocks/>
          </p:cNvSpPr>
          <p:nvPr/>
        </p:nvSpPr>
        <p:spPr>
          <a:xfrm>
            <a:off x="1115122" y="3030090"/>
            <a:ext cx="1020323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50000"/>
              </a:lnSpc>
            </a:pP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高等职业院校优质校建设综合解决方案</a:t>
            </a:r>
            <a:endParaRPr lang="en-US" altLang="zh-CN" sz="3800" dirty="0" smtClean="0">
              <a:solidFill>
                <a:srgbClr val="1074BB"/>
              </a:solidFill>
              <a:latin typeface="微软雅黑" pitchFamily="34" charset="-122"/>
            </a:endParaRPr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3243944" y="4412943"/>
            <a:ext cx="570015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50000"/>
              </a:lnSpc>
            </a:pPr>
            <a:r>
              <a:rPr lang="zh-CN" altLang="en-US" sz="1900" dirty="0">
                <a:solidFill>
                  <a:schemeClr val="tx1"/>
                </a:solidFill>
                <a:latin typeface="微软雅黑" pitchFamily="34" charset="-122"/>
              </a:rPr>
              <a:t>国</a:t>
            </a:r>
            <a:r>
              <a:rPr lang="zh-CN" altLang="en-US" sz="1900" dirty="0" smtClean="0">
                <a:solidFill>
                  <a:schemeClr val="tx1"/>
                </a:solidFill>
                <a:latin typeface="微软雅黑" pitchFamily="34" charset="-122"/>
              </a:rPr>
              <a:t>泰安战略项目事业部</a:t>
            </a:r>
            <a:endParaRPr lang="en-US" altLang="zh-CN" sz="190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algn="ctr" defTabSz="913765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</a:rPr>
              <a:t>2018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</a:rPr>
              <a:t>9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</a:rPr>
              <a:t>月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5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0915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1998254" y="1554938"/>
            <a:ext cx="7693707" cy="4488854"/>
            <a:chOff x="838733" y="841276"/>
            <a:chExt cx="7693707" cy="4488854"/>
          </a:xfrm>
        </p:grpSpPr>
        <p:sp>
          <p:nvSpPr>
            <p:cNvPr id="67" name="MH_Other_1"/>
            <p:cNvSpPr/>
            <p:nvPr>
              <p:custDataLst>
                <p:tags r:id="rId1"/>
              </p:custDataLst>
            </p:nvPr>
          </p:nvSpPr>
          <p:spPr>
            <a:xfrm>
              <a:off x="3281616" y="4009628"/>
              <a:ext cx="1002352" cy="864096"/>
            </a:xfrm>
            <a:prstGeom prst="hexagon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60606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MH_Other_2"/>
            <p:cNvSpPr/>
            <p:nvPr>
              <p:custDataLst>
                <p:tags r:id="rId2"/>
              </p:custDataLst>
            </p:nvPr>
          </p:nvSpPr>
          <p:spPr>
            <a:xfrm>
              <a:off x="4872157" y="4032252"/>
              <a:ext cx="1002352" cy="864096"/>
            </a:xfrm>
            <a:prstGeom prst="hexagon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60606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3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MH_Other_3"/>
            <p:cNvSpPr/>
            <p:nvPr>
              <p:custDataLst>
                <p:tags r:id="rId3"/>
              </p:custDataLst>
            </p:nvPr>
          </p:nvSpPr>
          <p:spPr>
            <a:xfrm>
              <a:off x="4084491" y="4466034"/>
              <a:ext cx="1002352" cy="864096"/>
            </a:xfrm>
            <a:prstGeom prst="hexagon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>
              <a:outerShdw blurRad="57785" dist="33020" dir="3180000" algn="ctr">
                <a:srgbClr val="60606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MH_Other_4"/>
            <p:cNvSpPr/>
            <p:nvPr>
              <p:custDataLst>
                <p:tags r:id="rId4"/>
              </p:custDataLst>
            </p:nvPr>
          </p:nvSpPr>
          <p:spPr>
            <a:xfrm>
              <a:off x="2218308" y="3151482"/>
              <a:ext cx="1073696" cy="1303020"/>
            </a:xfrm>
            <a:custGeom>
              <a:avLst/>
              <a:gdLst>
                <a:gd name="connsiteX0" fmla="*/ 404949 w 404949"/>
                <a:gd name="connsiteY0" fmla="*/ 1737360 h 1737360"/>
                <a:gd name="connsiteX1" fmla="*/ 0 w 404949"/>
                <a:gd name="connsiteY1" fmla="*/ 1737360 h 1737360"/>
                <a:gd name="connsiteX2" fmla="*/ 0 w 404949"/>
                <a:gd name="connsiteY2" fmla="*/ 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949" h="1737360">
                  <a:moveTo>
                    <a:pt x="404949" y="1737360"/>
                  </a:moveTo>
                  <a:lnTo>
                    <a:pt x="0" y="173736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 algn="ctr">
              <a:solidFill>
                <a:srgbClr val="C7C7C7"/>
              </a:solidFill>
              <a:prstDash val="sysDash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1" name="MH_Other_5"/>
            <p:cNvSpPr/>
            <p:nvPr>
              <p:custDataLst>
                <p:tags r:id="rId5"/>
              </p:custDataLst>
            </p:nvPr>
          </p:nvSpPr>
          <p:spPr>
            <a:xfrm flipH="1">
              <a:off x="5886148" y="3151482"/>
              <a:ext cx="1043861" cy="1303020"/>
            </a:xfrm>
            <a:custGeom>
              <a:avLst/>
              <a:gdLst>
                <a:gd name="connsiteX0" fmla="*/ 404949 w 404949"/>
                <a:gd name="connsiteY0" fmla="*/ 1737360 h 1737360"/>
                <a:gd name="connsiteX1" fmla="*/ 0 w 404949"/>
                <a:gd name="connsiteY1" fmla="*/ 1737360 h 1737360"/>
                <a:gd name="connsiteX2" fmla="*/ 0 w 404949"/>
                <a:gd name="connsiteY2" fmla="*/ 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949" h="1737360">
                  <a:moveTo>
                    <a:pt x="404949" y="1737360"/>
                  </a:moveTo>
                  <a:lnTo>
                    <a:pt x="0" y="173736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 algn="ctr">
              <a:solidFill>
                <a:srgbClr val="C7C7C7"/>
              </a:solidFill>
              <a:prstDash val="sysDash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cxnSp>
          <p:nvCxnSpPr>
            <p:cNvPr id="72" name="MH_Other_6"/>
            <p:cNvCxnSpPr/>
            <p:nvPr>
              <p:custDataLst>
                <p:tags r:id="rId6"/>
              </p:custDataLst>
            </p:nvPr>
          </p:nvCxnSpPr>
          <p:spPr>
            <a:xfrm flipV="1">
              <a:off x="4595410" y="3155860"/>
              <a:ext cx="0" cy="1298642"/>
            </a:xfrm>
            <a:prstGeom prst="line">
              <a:avLst/>
            </a:prstGeom>
            <a:noFill/>
            <a:ln w="28575" cap="flat" cmpd="sng" algn="ctr">
              <a:solidFill>
                <a:srgbClr val="C7C7C7"/>
              </a:solidFill>
              <a:prstDash val="sysDash"/>
              <a:headEnd type="none" w="med" len="med"/>
              <a:tailEnd type="triangle" w="med" len="med"/>
            </a:ln>
            <a:effectLst/>
          </p:spPr>
        </p:cxnSp>
        <p:sp>
          <p:nvSpPr>
            <p:cNvPr id="73" name="MH_Text_1"/>
            <p:cNvSpPr/>
            <p:nvPr>
              <p:custDataLst>
                <p:tags r:id="rId7"/>
              </p:custDataLst>
            </p:nvPr>
          </p:nvSpPr>
          <p:spPr>
            <a:xfrm>
              <a:off x="1407438" y="1921396"/>
              <a:ext cx="1652394" cy="1185481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发展能力诊断报告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MH_Text_2"/>
            <p:cNvSpPr/>
            <p:nvPr>
              <p:custDataLst>
                <p:tags r:id="rId8"/>
              </p:custDataLst>
            </p:nvPr>
          </p:nvSpPr>
          <p:spPr>
            <a:xfrm>
              <a:off x="3824404" y="1921396"/>
              <a:ext cx="1531049" cy="1185481"/>
            </a:xfrm>
            <a:prstGeom prst="rect">
              <a:avLst/>
            </a:prstGeom>
            <a:solidFill>
              <a:srgbClr val="4BACC6"/>
            </a:solidFill>
            <a:ln w="571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wrap="square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学校发展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规划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MH_Text_3"/>
            <p:cNvSpPr/>
            <p:nvPr>
              <p:custDataLst>
                <p:tags r:id="rId9"/>
              </p:custDataLst>
            </p:nvPr>
          </p:nvSpPr>
          <p:spPr>
            <a:xfrm>
              <a:off x="6169362" y="1921396"/>
              <a:ext cx="1531049" cy="1185481"/>
            </a:xfrm>
            <a:prstGeom prst="rect">
              <a:avLst/>
            </a:prstGeom>
            <a:solidFill>
              <a:srgbClr val="8064A2"/>
            </a:solidFill>
            <a:ln w="571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wrap="square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全面建设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提升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方案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8733" y="841276"/>
              <a:ext cx="76937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泰安依托强大的产品服务平台，整合全国专家资源可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为高职院校向标杆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优质校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发展提供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全方位、全体系的顶层设计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85781" y="726988"/>
            <a:ext cx="2680082" cy="892552"/>
            <a:chOff x="1355792" y="2009438"/>
            <a:chExt cx="2567319" cy="892552"/>
          </a:xfrm>
        </p:grpSpPr>
        <p:sp>
          <p:nvSpPr>
            <p:cNvPr id="37" name="矩形 36"/>
            <p:cNvSpPr/>
            <p:nvPr/>
          </p:nvSpPr>
          <p:spPr>
            <a:xfrm>
              <a:off x="1355792" y="2009438"/>
              <a:ext cx="2567319" cy="4939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6681" y="2009438"/>
              <a:ext cx="214283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（一）顶层设计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占位符 20"/>
          <p:cNvSpPr txBox="1">
            <a:spLocks/>
          </p:cNvSpPr>
          <p:nvPr/>
        </p:nvSpPr>
        <p:spPr>
          <a:xfrm>
            <a:off x="8859932" y="135854"/>
            <a:ext cx="2836999" cy="510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三、建设重点内容</a:t>
            </a:r>
            <a:endParaRPr lang="zh-CN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0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655747" y="1287306"/>
            <a:ext cx="8374565" cy="4374260"/>
            <a:chOff x="323528" y="841276"/>
            <a:chExt cx="8374565" cy="4374260"/>
          </a:xfrm>
        </p:grpSpPr>
        <p:sp>
          <p:nvSpPr>
            <p:cNvPr id="23" name="矩形 22"/>
            <p:cNvSpPr/>
            <p:nvPr/>
          </p:nvSpPr>
          <p:spPr>
            <a:xfrm>
              <a:off x="943724" y="90441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规划支持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>
              <a:off x="323528" y="841276"/>
              <a:ext cx="648072" cy="648072"/>
            </a:xfrm>
            <a:prstGeom prst="teardrop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55576" y="1633364"/>
              <a:ext cx="4320480" cy="1384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云南机电职业技术学院十三五发展规划</a:t>
              </a:r>
              <a:r>
                <a: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云南机电职业技术学院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十三五专业建设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  <a:r>
                <a: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云南机电职业技术学院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十三五校企合作专项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  <a:r>
                <a: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云南机电职业技术学院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十三五科研工作专项</a:t>
              </a:r>
              <a:r>
                <a:rPr lang="zh-CN" altLang="en-US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  <a:r>
                <a: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985292"/>
              <a:ext cx="3117981" cy="4230244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763116" y="4945732"/>
              <a:ext cx="4312940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just"/>
              <a:r>
                <a:rPr lang="zh-CN" altLang="en-US" sz="11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    “</a:t>
              </a:r>
              <a:r>
                <a:rPr lang="zh-CN" altLang="en-US" sz="11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国家示范性高等职业院校建设计划”骨干高职立项建设院校</a:t>
              </a:r>
            </a:p>
          </p:txBody>
        </p:sp>
        <p:pic>
          <p:nvPicPr>
            <p:cNvPr id="38" name="Picture 7" descr="C:\Users\lei.fang1\Desktop\图片1_副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16" y="3232202"/>
              <a:ext cx="4312940" cy="1716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51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779943" y="2193919"/>
            <a:ext cx="8166934" cy="4013270"/>
            <a:chOff x="1437169" y="1672652"/>
            <a:chExt cx="6519207" cy="3203569"/>
          </a:xfrm>
        </p:grpSpPr>
        <p:sp>
          <p:nvSpPr>
            <p:cNvPr id="77" name="矩形 76"/>
            <p:cNvSpPr/>
            <p:nvPr/>
          </p:nvSpPr>
          <p:spPr>
            <a:xfrm>
              <a:off x="1437169" y="1777379"/>
              <a:ext cx="589322" cy="3098841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24136" y="1872106"/>
              <a:ext cx="461665" cy="29093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“双优”申报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801494" y="1672652"/>
              <a:ext cx="1303152" cy="6480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路径选择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801494" y="3073596"/>
              <a:ext cx="1303152" cy="6480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建设准备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801494" y="4225652"/>
              <a:ext cx="1303152" cy="6480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正式申报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箭头连接符 81"/>
            <p:cNvCxnSpPr>
              <a:endCxn id="79" idx="3"/>
            </p:cNvCxnSpPr>
            <p:nvPr/>
          </p:nvCxnSpPr>
          <p:spPr>
            <a:xfrm flipH="1">
              <a:off x="4104646" y="1996652"/>
              <a:ext cx="96595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  <a:tailEnd type="arrow"/>
            </a:ln>
            <a:effectLst/>
          </p:spPr>
        </p:cxnSp>
        <p:sp>
          <p:nvSpPr>
            <p:cNvPr id="83" name="圆角矩形 82"/>
            <p:cNvSpPr/>
            <p:nvPr/>
          </p:nvSpPr>
          <p:spPr>
            <a:xfrm>
              <a:off x="5070602" y="1705444"/>
              <a:ext cx="1461110" cy="648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调研诊断、顶层设计、方案制定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5070602" y="3073596"/>
              <a:ext cx="1461110" cy="648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咨询服务、分析指导、建设方案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5070602" y="4228221"/>
              <a:ext cx="1461110" cy="648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咨询服务、申报</a:t>
              </a:r>
              <a:r>
                <a: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材料、论证报告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6" name="直接箭头连接符 85"/>
            <p:cNvCxnSpPr/>
            <p:nvPr/>
          </p:nvCxnSpPr>
          <p:spPr>
            <a:xfrm flipH="1">
              <a:off x="4104528" y="4556588"/>
              <a:ext cx="96595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  <a:tailEnd type="arrow"/>
            </a:ln>
            <a:effectLst/>
          </p:spPr>
        </p:cxnSp>
        <p:cxnSp>
          <p:nvCxnSpPr>
            <p:cNvPr id="87" name="直接箭头连接符 86"/>
            <p:cNvCxnSpPr/>
            <p:nvPr/>
          </p:nvCxnSpPr>
          <p:spPr>
            <a:xfrm flipH="1">
              <a:off x="4104646" y="3397596"/>
              <a:ext cx="96595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  <a:tailEnd type="arrow"/>
            </a:ln>
            <a:effectLst/>
          </p:spPr>
        </p:cxnSp>
        <p:sp>
          <p:nvSpPr>
            <p:cNvPr id="88" name="矩形 87"/>
            <p:cNvSpPr/>
            <p:nvPr/>
          </p:nvSpPr>
          <p:spPr>
            <a:xfrm>
              <a:off x="7367054" y="1921396"/>
              <a:ext cx="589322" cy="295232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380312" y="1964336"/>
              <a:ext cx="506414" cy="29093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国泰安提供全体系咨询服务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0" name="直接连接符 89"/>
            <p:cNvCxnSpPr>
              <a:stCxn id="88" idx="1"/>
              <a:endCxn id="84" idx="3"/>
            </p:cNvCxnSpPr>
            <p:nvPr/>
          </p:nvCxnSpPr>
          <p:spPr>
            <a:xfrm flipH="1">
              <a:off x="6531712" y="3397560"/>
              <a:ext cx="835342" cy="36"/>
            </a:xfrm>
            <a:prstGeom prst="line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</a:ln>
            <a:effectLst/>
          </p:spPr>
        </p:cxnSp>
        <p:cxnSp>
          <p:nvCxnSpPr>
            <p:cNvPr id="91" name="直接连接符 90"/>
            <p:cNvCxnSpPr>
              <a:stCxn id="88" idx="1"/>
              <a:endCxn id="85" idx="3"/>
            </p:cNvCxnSpPr>
            <p:nvPr/>
          </p:nvCxnSpPr>
          <p:spPr>
            <a:xfrm flipH="1">
              <a:off x="6531712" y="3397560"/>
              <a:ext cx="835342" cy="1154661"/>
            </a:xfrm>
            <a:prstGeom prst="line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</a:ln>
            <a:effectLst/>
          </p:spPr>
        </p:cxnSp>
        <p:cxnSp>
          <p:nvCxnSpPr>
            <p:cNvPr id="92" name="直接连接符 91"/>
            <p:cNvCxnSpPr>
              <a:stCxn id="77" idx="3"/>
              <a:endCxn id="79" idx="1"/>
            </p:cNvCxnSpPr>
            <p:nvPr/>
          </p:nvCxnSpPr>
          <p:spPr>
            <a:xfrm flipV="1">
              <a:off x="2026491" y="1996652"/>
              <a:ext cx="775003" cy="133014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直接连接符 92"/>
            <p:cNvCxnSpPr>
              <a:stCxn id="77" idx="3"/>
              <a:endCxn id="81" idx="1"/>
            </p:cNvCxnSpPr>
            <p:nvPr/>
          </p:nvCxnSpPr>
          <p:spPr>
            <a:xfrm>
              <a:off x="2026491" y="3326800"/>
              <a:ext cx="775003" cy="12228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直接连接符 93"/>
            <p:cNvCxnSpPr>
              <a:stCxn id="77" idx="3"/>
            </p:cNvCxnSpPr>
            <p:nvPr/>
          </p:nvCxnSpPr>
          <p:spPr>
            <a:xfrm flipV="1">
              <a:off x="2026491" y="3325552"/>
              <a:ext cx="775003" cy="124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直接连接符 94"/>
            <p:cNvCxnSpPr>
              <a:stCxn id="83" idx="3"/>
              <a:endCxn id="88" idx="1"/>
            </p:cNvCxnSpPr>
            <p:nvPr/>
          </p:nvCxnSpPr>
          <p:spPr>
            <a:xfrm>
              <a:off x="6531712" y="2029444"/>
              <a:ext cx="835342" cy="1368116"/>
            </a:xfrm>
            <a:prstGeom prst="line">
              <a:avLst/>
            </a:prstGeom>
            <a:noFill/>
            <a:ln w="9525" cap="flat" cmpd="sng" algn="ctr">
              <a:solidFill>
                <a:srgbClr val="4BACC6"/>
              </a:solidFill>
              <a:prstDash val="solid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271577" y="1323619"/>
            <a:ext cx="375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“双优”申报支持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52343" y="760442"/>
            <a:ext cx="4053019" cy="492443"/>
            <a:chOff x="1355792" y="2009438"/>
            <a:chExt cx="2264124" cy="492443"/>
          </a:xfrm>
        </p:grpSpPr>
        <p:sp>
          <p:nvSpPr>
            <p:cNvPr id="39" name="矩形 38"/>
            <p:cNvSpPr/>
            <p:nvPr/>
          </p:nvSpPr>
          <p:spPr>
            <a:xfrm>
              <a:off x="1355792" y="2009438"/>
              <a:ext cx="1535293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56681" y="2009438"/>
              <a:ext cx="22632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（二） 咨询服务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8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28925" y="772305"/>
            <a:ext cx="375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“双优”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专项建设评估支持</a:t>
            </a:r>
          </a:p>
        </p:txBody>
      </p:sp>
      <p:sp>
        <p:nvSpPr>
          <p:cNvPr id="44" name="TextBox 2"/>
          <p:cNvSpPr txBox="1"/>
          <p:nvPr/>
        </p:nvSpPr>
        <p:spPr>
          <a:xfrm>
            <a:off x="1480865" y="5890116"/>
            <a:ext cx="84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开展专项评估，诊断问题，查找原因，对策建议，提升方案，建设支持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6" name="图示 45"/>
          <p:cNvGraphicFramePr/>
          <p:nvPr>
            <p:extLst>
              <p:ext uri="{D42A27DB-BD31-4B8C-83A1-F6EECF244321}">
                <p14:modId xmlns:p14="http://schemas.microsoft.com/office/powerpoint/2010/main" val="3580570779"/>
              </p:ext>
            </p:extLst>
          </p:nvPr>
        </p:nvGraphicFramePr>
        <p:xfrm>
          <a:off x="965609" y="2227000"/>
          <a:ext cx="4934550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7" name="泪滴形 46"/>
          <p:cNvSpPr/>
          <p:nvPr/>
        </p:nvSpPr>
        <p:spPr>
          <a:xfrm>
            <a:off x="5358097" y="1456205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38984" y="1610964"/>
            <a:ext cx="374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训基地建设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沧州职业技术学院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09" y="4099208"/>
            <a:ext cx="2653367" cy="178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64" y="2182219"/>
            <a:ext cx="3191817" cy="184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8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53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28925" y="805758"/>
            <a:ext cx="375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“双优”检查验收支持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78729"/>
              </p:ext>
            </p:extLst>
          </p:nvPr>
        </p:nvGraphicFramePr>
        <p:xfrm>
          <a:off x="1967981" y="1988326"/>
          <a:ext cx="719491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153"/>
                <a:gridCol w="2826575"/>
                <a:gridCol w="3169191"/>
              </a:tblGrid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验收指标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所占比重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基本情况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专业建设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师资队伍建设情况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实验实训条件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05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教学资源建设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06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校企合作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07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国际交流与合作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08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社会服务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09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社会评价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各级财政投入资金情况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2614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98286" y="1448898"/>
            <a:ext cx="44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优质校建设检查验收指标及所占比重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9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807859" y="1995865"/>
            <a:ext cx="108835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契合当地产业发展与国家发展的需求，选择热门的、具有前瞻性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的方向开设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特色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专业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，打造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一流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专业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集群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，为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当地培养未来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5-10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年产业发展所需的大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批量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技术技能型人才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；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为</a:t>
            </a:r>
            <a:r>
              <a:rPr lang="zh-CN" altLang="en-US" sz="1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国家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培养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未来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5-10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年紧缺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的高素质复合型技术技能人才。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92823" y="2962021"/>
            <a:ext cx="9435176" cy="3314155"/>
            <a:chOff x="1080595" y="3084682"/>
            <a:chExt cx="9435176" cy="3314155"/>
          </a:xfrm>
        </p:grpSpPr>
        <p:sp>
          <p:nvSpPr>
            <p:cNvPr id="114" name="流程图: 联系 113"/>
            <p:cNvSpPr/>
            <p:nvPr/>
          </p:nvSpPr>
          <p:spPr>
            <a:xfrm>
              <a:off x="2138465" y="3084683"/>
              <a:ext cx="979117" cy="862736"/>
            </a:xfrm>
            <a:prstGeom prst="flowChartConnector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5" name="Picture 3" descr="E:\ppt\company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4F81BD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3805375" y="4024162"/>
              <a:ext cx="1277689" cy="979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5" descr="E:\ppt\profess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38466" y="4086607"/>
              <a:ext cx="951736" cy="729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7" descr="E:\ppt\easyicon_net_20130711104138136\109375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9510" y="3992939"/>
              <a:ext cx="1186918" cy="91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8" name="组合 71"/>
            <p:cNvGrpSpPr/>
            <p:nvPr/>
          </p:nvGrpSpPr>
          <p:grpSpPr>
            <a:xfrm>
              <a:off x="3720500" y="4992513"/>
              <a:ext cx="1046951" cy="468636"/>
              <a:chOff x="899592" y="2119062"/>
              <a:chExt cx="1080121" cy="629752"/>
            </a:xfrm>
            <a:solidFill>
              <a:srgbClr val="8064A2">
                <a:lumMod val="75000"/>
              </a:srgbClr>
            </a:solidFill>
          </p:grpSpPr>
          <p:cxnSp>
            <p:nvCxnSpPr>
              <p:cNvPr id="150" name="直接连接符 149"/>
              <p:cNvCxnSpPr/>
              <p:nvPr/>
            </p:nvCxnSpPr>
            <p:spPr>
              <a:xfrm rot="10800000">
                <a:off x="1259633" y="2119062"/>
                <a:ext cx="720080" cy="0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oval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1331640" y="2119062"/>
                <a:ext cx="0" cy="576064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none" w="med" len="med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52" name="矩形 151"/>
              <p:cNvSpPr/>
              <p:nvPr/>
            </p:nvSpPr>
            <p:spPr>
              <a:xfrm rot="5400000">
                <a:off x="1271882" y="2336630"/>
                <a:ext cx="39894" cy="78447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27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pic>
          <p:nvPicPr>
            <p:cNvPr id="119" name="Picture 7" descr="E:\ppt\easyicon_net_20130711024524348\564447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029045" y="4299964"/>
              <a:ext cx="749560" cy="575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0" name="图示 119"/>
            <p:cNvGraphicFramePr/>
            <p:nvPr>
              <p:extLst>
                <p:ext uri="{D42A27DB-BD31-4B8C-83A1-F6EECF244321}">
                  <p14:modId xmlns:p14="http://schemas.microsoft.com/office/powerpoint/2010/main" val="1951185224"/>
                </p:ext>
              </p:extLst>
            </p:nvPr>
          </p:nvGraphicFramePr>
          <p:xfrm>
            <a:off x="1578614" y="5710693"/>
            <a:ext cx="8937157" cy="6881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21" name="Picture 6" descr="http://cn.dreamstime.com/3d%B7%FE%CE%F1-thumb11761018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4F81BD">
                  <a:tint val="45000"/>
                  <a:satMod val="400000"/>
                </a:srgbClr>
              </a:duotone>
            </a:blip>
            <a:srcRect l="23309" t="32608" r="23795" b="8054"/>
            <a:stretch>
              <a:fillRect/>
            </a:stretch>
          </p:blipFill>
          <p:spPr bwMode="auto">
            <a:xfrm>
              <a:off x="9191204" y="3917485"/>
              <a:ext cx="1180040" cy="973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8" descr="http://image.cn.made-in-china.com/25f20j01ItVQkuiJRThE/made-in-china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rcRect t="2583" r="11038" b="20683"/>
            <a:stretch>
              <a:fillRect/>
            </a:stretch>
          </p:blipFill>
          <p:spPr bwMode="auto">
            <a:xfrm>
              <a:off x="5488793" y="4033269"/>
              <a:ext cx="1677914" cy="865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3" name="组合 71"/>
            <p:cNvGrpSpPr/>
            <p:nvPr/>
          </p:nvGrpSpPr>
          <p:grpSpPr>
            <a:xfrm>
              <a:off x="5489250" y="4995614"/>
              <a:ext cx="1046951" cy="468636"/>
              <a:chOff x="899592" y="2119062"/>
              <a:chExt cx="1080121" cy="629752"/>
            </a:xfrm>
            <a:solidFill>
              <a:srgbClr val="8064A2">
                <a:lumMod val="75000"/>
              </a:srgbClr>
            </a:solidFill>
          </p:grpSpPr>
          <p:cxnSp>
            <p:nvCxnSpPr>
              <p:cNvPr id="147" name="直接连接符 146"/>
              <p:cNvCxnSpPr/>
              <p:nvPr/>
            </p:nvCxnSpPr>
            <p:spPr>
              <a:xfrm rot="10800000">
                <a:off x="1259633" y="2119062"/>
                <a:ext cx="720080" cy="0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oval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331640" y="2119062"/>
                <a:ext cx="0" cy="576064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none" w="med" len="med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49" name="矩形 148"/>
              <p:cNvSpPr/>
              <p:nvPr/>
            </p:nvSpPr>
            <p:spPr>
              <a:xfrm rot="5400000">
                <a:off x="1271882" y="2336630"/>
                <a:ext cx="39894" cy="78447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27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grpSp>
          <p:nvGrpSpPr>
            <p:cNvPr id="124" name="组合 71"/>
            <p:cNvGrpSpPr/>
            <p:nvPr/>
          </p:nvGrpSpPr>
          <p:grpSpPr>
            <a:xfrm>
              <a:off x="1884446" y="4999402"/>
              <a:ext cx="1046951" cy="458370"/>
              <a:chOff x="899592" y="2132856"/>
              <a:chExt cx="1080121" cy="615958"/>
            </a:xfrm>
            <a:solidFill>
              <a:srgbClr val="8064A2">
                <a:lumMod val="75000"/>
              </a:srgbClr>
            </a:solidFill>
          </p:grpSpPr>
          <p:cxnSp>
            <p:nvCxnSpPr>
              <p:cNvPr id="144" name="直接连接符 143"/>
              <p:cNvCxnSpPr/>
              <p:nvPr/>
            </p:nvCxnSpPr>
            <p:spPr>
              <a:xfrm rot="10800000">
                <a:off x="1259633" y="2132856"/>
                <a:ext cx="720080" cy="0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oval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1331640" y="2132856"/>
                <a:ext cx="0" cy="576064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none" w="med" len="med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46" name="矩形 145"/>
              <p:cNvSpPr/>
              <p:nvPr/>
            </p:nvSpPr>
            <p:spPr>
              <a:xfrm rot="5400000">
                <a:off x="1271882" y="2336630"/>
                <a:ext cx="39894" cy="78447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27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grpSp>
          <p:nvGrpSpPr>
            <p:cNvPr id="125" name="组合 71"/>
            <p:cNvGrpSpPr/>
            <p:nvPr/>
          </p:nvGrpSpPr>
          <p:grpSpPr>
            <a:xfrm>
              <a:off x="7292632" y="4991947"/>
              <a:ext cx="1046951" cy="468636"/>
              <a:chOff x="899592" y="2119062"/>
              <a:chExt cx="1080121" cy="629752"/>
            </a:xfrm>
            <a:solidFill>
              <a:srgbClr val="8064A2">
                <a:lumMod val="75000"/>
              </a:srgbClr>
            </a:solidFill>
          </p:grpSpPr>
          <p:cxnSp>
            <p:nvCxnSpPr>
              <p:cNvPr id="141" name="直接连接符 140"/>
              <p:cNvCxnSpPr/>
              <p:nvPr/>
            </p:nvCxnSpPr>
            <p:spPr>
              <a:xfrm rot="10800000">
                <a:off x="1259633" y="2119062"/>
                <a:ext cx="720080" cy="0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oval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331640" y="2119062"/>
                <a:ext cx="0" cy="576064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none" w="med" len="med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43" name="矩形 142"/>
              <p:cNvSpPr/>
              <p:nvPr/>
            </p:nvSpPr>
            <p:spPr>
              <a:xfrm rot="5400000">
                <a:off x="1271882" y="2336630"/>
                <a:ext cx="39894" cy="78447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27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grpSp>
          <p:nvGrpSpPr>
            <p:cNvPr id="126" name="组合 71"/>
            <p:cNvGrpSpPr/>
            <p:nvPr/>
          </p:nvGrpSpPr>
          <p:grpSpPr>
            <a:xfrm>
              <a:off x="9060876" y="4998199"/>
              <a:ext cx="1046951" cy="458370"/>
              <a:chOff x="899592" y="2132856"/>
              <a:chExt cx="1080121" cy="615958"/>
            </a:xfrm>
            <a:solidFill>
              <a:srgbClr val="8064A2">
                <a:lumMod val="75000"/>
              </a:srgbClr>
            </a:solidFill>
          </p:grpSpPr>
          <p:cxnSp>
            <p:nvCxnSpPr>
              <p:cNvPr id="138" name="直接连接符 137"/>
              <p:cNvCxnSpPr/>
              <p:nvPr/>
            </p:nvCxnSpPr>
            <p:spPr>
              <a:xfrm rot="10800000">
                <a:off x="1259633" y="2132856"/>
                <a:ext cx="720080" cy="0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oval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1331640" y="2132856"/>
                <a:ext cx="0" cy="576064"/>
              </a:xfrm>
              <a:prstGeom prst="line">
                <a:avLst/>
              </a:prstGeom>
              <a:grpFill/>
              <a:ln w="25400" cap="flat" cmpd="sng" algn="ctr">
                <a:solidFill>
                  <a:srgbClr val="4F81BD"/>
                </a:solidFill>
                <a:prstDash val="dash"/>
                <a:headEnd type="none" w="med" len="med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40" name="矩形 139"/>
              <p:cNvSpPr/>
              <p:nvPr/>
            </p:nvSpPr>
            <p:spPr>
              <a:xfrm rot="5400000">
                <a:off x="1271882" y="2336630"/>
                <a:ext cx="39894" cy="78447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27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27" name="流程图: 联系 126"/>
            <p:cNvSpPr/>
            <p:nvPr/>
          </p:nvSpPr>
          <p:spPr>
            <a:xfrm>
              <a:off x="5489842" y="3084682"/>
              <a:ext cx="979117" cy="862736"/>
            </a:xfrm>
            <a:prstGeom prst="flowChartConnector">
              <a:avLst/>
            </a:prstGeom>
            <a:solidFill>
              <a:srgbClr val="4BACC6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流程图: 联系 127"/>
            <p:cNvSpPr/>
            <p:nvPr/>
          </p:nvSpPr>
          <p:spPr>
            <a:xfrm>
              <a:off x="8221956" y="3084682"/>
              <a:ext cx="979117" cy="862736"/>
            </a:xfrm>
            <a:prstGeom prst="flowChartConnector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加号 128"/>
            <p:cNvSpPr/>
            <p:nvPr/>
          </p:nvSpPr>
          <p:spPr>
            <a:xfrm>
              <a:off x="4167852" y="3210735"/>
              <a:ext cx="921922" cy="678114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30" name="加号 129"/>
            <p:cNvSpPr/>
            <p:nvPr/>
          </p:nvSpPr>
          <p:spPr>
            <a:xfrm>
              <a:off x="6811833" y="3210736"/>
              <a:ext cx="921922" cy="678114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31" name="流程图: 联系 130"/>
            <p:cNvSpPr/>
            <p:nvPr/>
          </p:nvSpPr>
          <p:spPr>
            <a:xfrm>
              <a:off x="2996781" y="3099681"/>
              <a:ext cx="979117" cy="862736"/>
            </a:xfrm>
            <a:prstGeom prst="flowChartConnector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71314" tIns="35657" rIns="71314" bIns="35657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80595" y="3084682"/>
              <a:ext cx="545860" cy="2580750"/>
            </a:xfrm>
            <a:prstGeom prst="rect">
              <a:avLst/>
            </a:prstGeom>
            <a:noFill/>
          </p:spPr>
          <p:txBody>
            <a:bodyPr vert="eaVert" wrap="square" lIns="91414" tIns="45707" rIns="91414" bIns="45707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一流专业设置逻辑链条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151576" y="3352985"/>
              <a:ext cx="951737" cy="2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品牌专业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037374" y="3355229"/>
              <a:ext cx="951737" cy="2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特色专业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95517" y="3360777"/>
              <a:ext cx="951737" cy="2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特需专业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239467" y="3396293"/>
              <a:ext cx="951737" cy="28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通用专业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14463" y="690495"/>
            <a:ext cx="2851584" cy="555310"/>
            <a:chOff x="1355792" y="2009438"/>
            <a:chExt cx="1535293" cy="492443"/>
          </a:xfrm>
        </p:grpSpPr>
        <p:sp>
          <p:nvSpPr>
            <p:cNvPr id="65" name="矩形 64"/>
            <p:cNvSpPr/>
            <p:nvPr/>
          </p:nvSpPr>
          <p:spPr>
            <a:xfrm>
              <a:off x="1355792" y="2009438"/>
              <a:ext cx="1535293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68244" y="2009438"/>
              <a:ext cx="1508641" cy="43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（三） 专业建设服务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213243" y="1245804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9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155097" y="1657281"/>
            <a:ext cx="8660289" cy="1033002"/>
          </a:xfrm>
          <a:prstGeom prst="rect">
            <a:avLst/>
          </a:prstGeom>
        </p:spPr>
        <p:txBody>
          <a:bodyPr wrap="square" lIns="62892" tIns="31446" rIns="62892" bIns="31446">
            <a:spAutoFit/>
          </a:bodyPr>
          <a:lstStyle/>
          <a:p>
            <a:pPr algn="just">
              <a:lnSpc>
                <a:spcPct val="150000"/>
              </a:lnSpc>
              <a:spcAft>
                <a:spcPts val="413"/>
              </a:spcAft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一流特色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专业建设是一项系统工程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，国泰安将协助学校</a:t>
            </a:r>
            <a:r>
              <a:rPr lang="zh-CN" altLang="en-US" sz="1400" b="1" kern="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优化</a:t>
            </a:r>
            <a:r>
              <a:rPr lang="zh-CN" altLang="en-US" sz="1400" b="1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专业结构与布局、凝练和打造</a:t>
            </a:r>
            <a:r>
              <a:rPr lang="zh-CN" altLang="en-US" sz="1400" b="1" kern="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特色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，引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导高职院校结合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自身实际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，对接当地产业发展需求，科学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准确定位，发挥办学优势，推进教学改革，强化实践教学，建成一批高水平、体现学校办学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特色的一流专业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集群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44994"/>
              </p:ext>
            </p:extLst>
          </p:nvPr>
        </p:nvGraphicFramePr>
        <p:xfrm>
          <a:off x="1008091" y="2772070"/>
          <a:ext cx="9529811" cy="3349949"/>
        </p:xfrm>
        <a:graphic>
          <a:graphicData uri="http://schemas.openxmlformats.org/drawingml/2006/table">
            <a:tbl>
              <a:tblPr firstRow="1" firstCol="1" bandRow="1"/>
              <a:tblGrid>
                <a:gridCol w="2399964"/>
                <a:gridCol w="7129847"/>
              </a:tblGrid>
              <a:tr h="4499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建设模块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具体</a:t>
                      </a:r>
                      <a:r>
                        <a:rPr lang="zh-CN" sz="1400" b="1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建设</a:t>
                      </a:r>
                      <a:r>
                        <a:rPr lang="zh-CN" altLang="en-US" sz="1400" b="1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内容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5226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顶层设计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围绕产业链、创新链，集中力量建设地方急需、优势突出、特色鲜明的专业集群。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</a:tr>
              <a:tr h="463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课程体系建设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围绕人才培养目标，突出人才培养的特色与优势，培养高技术技能人才。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</a:tr>
              <a:tr h="4048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教学资源建设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根据课程体系，同步搭建数字化教学平台，推进数字化教学资源建设，丰富教学资源</a:t>
                      </a:r>
                      <a:r>
                        <a:rPr lang="zh-CN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</a:tr>
              <a:tr h="430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教学做创实训体系建设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以就业为导向，精准定位从业能力，将教学与生产劳动、与社会实践、与专业创新相结合。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</a:tr>
              <a:tr h="412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师资队伍建设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为高职院校建设一支 “双师型”师资队伍，提升师资队伍水平。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</a:tr>
              <a:tr h="6659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创新增值服务</a:t>
                      </a: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依托国泰安丰富的企业资源，为高职院校打造技能提升平台、国际交流平台、就业辅导平台、创业孵化平台，提供举办技能大赛、名师讲座、海外留学、就业辅导、创业项目孵化等一系列服务。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228925" y="735252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业建设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6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83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4694508" y="160001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课程资源开发中心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1995686" y="2092214"/>
            <a:ext cx="3862357" cy="2295334"/>
            <a:chOff x="196466" y="1350253"/>
            <a:chExt cx="5006539" cy="3031533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014442" y="2702205"/>
              <a:ext cx="947607" cy="813686"/>
              <a:chOff x="2304987" y="1351952"/>
              <a:chExt cx="947607" cy="813686"/>
            </a:xfrm>
          </p:grpSpPr>
          <p:sp>
            <p:nvSpPr>
              <p:cNvPr id="151" name="六边形 150"/>
              <p:cNvSpPr/>
              <p:nvPr/>
            </p:nvSpPr>
            <p:spPr>
              <a:xfrm>
                <a:off x="2304987" y="1351952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52" name="六边形 4"/>
              <p:cNvSpPr/>
              <p:nvPr/>
            </p:nvSpPr>
            <p:spPr>
              <a:xfrm>
                <a:off x="2451761" y="1477983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虚拟现实技术</a:t>
                </a:r>
              </a:p>
            </p:txBody>
          </p:sp>
        </p:grpSp>
        <p:sp>
          <p:nvSpPr>
            <p:cNvPr id="126" name="六边形 125"/>
            <p:cNvSpPr/>
            <p:nvPr/>
          </p:nvSpPr>
          <p:spPr>
            <a:xfrm>
              <a:off x="196466" y="225227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27" name="组合 126"/>
            <p:cNvGrpSpPr/>
            <p:nvPr/>
          </p:nvGrpSpPr>
          <p:grpSpPr>
            <a:xfrm>
              <a:off x="1809505" y="2249817"/>
              <a:ext cx="947607" cy="813686"/>
              <a:chOff x="3100050" y="899564"/>
              <a:chExt cx="947607" cy="813686"/>
            </a:xfrm>
          </p:grpSpPr>
          <p:sp>
            <p:nvSpPr>
              <p:cNvPr id="149" name="六边形 148"/>
              <p:cNvSpPr/>
              <p:nvPr/>
            </p:nvSpPr>
            <p:spPr>
              <a:xfrm>
                <a:off x="3100050" y="899564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50" name="六边形 7"/>
              <p:cNvSpPr/>
              <p:nvPr/>
            </p:nvSpPr>
            <p:spPr>
              <a:xfrm>
                <a:off x="3246824" y="1025595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可视化技术</a:t>
                </a:r>
              </a:p>
            </p:txBody>
          </p:sp>
        </p:grpSp>
        <p:sp>
          <p:nvSpPr>
            <p:cNvPr id="128" name="六边形 127"/>
            <p:cNvSpPr/>
            <p:nvPr/>
          </p:nvSpPr>
          <p:spPr>
            <a:xfrm>
              <a:off x="2639101" y="2687158"/>
              <a:ext cx="947606" cy="813687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29" name="组合 128"/>
            <p:cNvGrpSpPr/>
            <p:nvPr/>
          </p:nvGrpSpPr>
          <p:grpSpPr>
            <a:xfrm>
              <a:off x="1044709" y="1802641"/>
              <a:ext cx="947607" cy="813686"/>
              <a:chOff x="2335254" y="452388"/>
              <a:chExt cx="947607" cy="813686"/>
            </a:xfrm>
          </p:grpSpPr>
          <p:sp>
            <p:nvSpPr>
              <p:cNvPr id="147" name="六边形 146"/>
              <p:cNvSpPr/>
              <p:nvPr/>
            </p:nvSpPr>
            <p:spPr>
              <a:xfrm>
                <a:off x="2335254" y="45238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8" name="六边形 10"/>
              <p:cNvSpPr/>
              <p:nvPr/>
            </p:nvSpPr>
            <p:spPr>
              <a:xfrm>
                <a:off x="2482028" y="57841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图形系统工具</a:t>
                </a:r>
              </a:p>
            </p:txBody>
          </p:sp>
        </p:grpSp>
        <p:sp>
          <p:nvSpPr>
            <p:cNvPr id="130" name="六边形 129"/>
            <p:cNvSpPr/>
            <p:nvPr/>
          </p:nvSpPr>
          <p:spPr>
            <a:xfrm>
              <a:off x="1809505" y="135025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1" name="组合 130"/>
            <p:cNvGrpSpPr/>
            <p:nvPr/>
          </p:nvGrpSpPr>
          <p:grpSpPr>
            <a:xfrm>
              <a:off x="2624468" y="1800801"/>
              <a:ext cx="947607" cy="813686"/>
              <a:chOff x="3915013" y="450548"/>
              <a:chExt cx="947607" cy="813686"/>
            </a:xfrm>
          </p:grpSpPr>
          <p:sp>
            <p:nvSpPr>
              <p:cNvPr id="145" name="六边形 144"/>
              <p:cNvSpPr/>
              <p:nvPr/>
            </p:nvSpPr>
            <p:spPr>
              <a:xfrm>
                <a:off x="3915013" y="45054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6" name="六边形 13"/>
              <p:cNvSpPr/>
              <p:nvPr/>
            </p:nvSpPr>
            <p:spPr>
              <a:xfrm>
                <a:off x="4061787" y="57657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图像信息处理</a:t>
                </a:r>
              </a:p>
            </p:txBody>
          </p:sp>
        </p:grpSp>
        <p:sp>
          <p:nvSpPr>
            <p:cNvPr id="132" name="六边形 131"/>
            <p:cNvSpPr/>
            <p:nvPr/>
          </p:nvSpPr>
          <p:spPr>
            <a:xfrm>
              <a:off x="3439933" y="2258404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3" name="组合 132"/>
            <p:cNvGrpSpPr/>
            <p:nvPr/>
          </p:nvGrpSpPr>
          <p:grpSpPr>
            <a:xfrm>
              <a:off x="3439933" y="1358840"/>
              <a:ext cx="947607" cy="813686"/>
              <a:chOff x="4730478" y="8587"/>
              <a:chExt cx="947607" cy="813686"/>
            </a:xfrm>
          </p:grpSpPr>
          <p:sp>
            <p:nvSpPr>
              <p:cNvPr id="143" name="六边形 142"/>
              <p:cNvSpPr/>
              <p:nvPr/>
            </p:nvSpPr>
            <p:spPr>
              <a:xfrm>
                <a:off x="4730478" y="8587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44" name="六边形 16"/>
              <p:cNvSpPr/>
              <p:nvPr/>
            </p:nvSpPr>
            <p:spPr>
              <a:xfrm>
                <a:off x="4877252" y="134618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分布式系统和人工智能</a:t>
                </a:r>
              </a:p>
            </p:txBody>
          </p:sp>
        </p:grpSp>
        <p:sp>
          <p:nvSpPr>
            <p:cNvPr id="134" name="六边形 133"/>
            <p:cNvSpPr/>
            <p:nvPr/>
          </p:nvSpPr>
          <p:spPr>
            <a:xfrm>
              <a:off x="4255398" y="181276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4255398" y="2710793"/>
              <a:ext cx="947607" cy="813686"/>
              <a:chOff x="5545943" y="1360540"/>
              <a:chExt cx="947607" cy="813686"/>
            </a:xfrm>
          </p:grpSpPr>
          <p:sp>
            <p:nvSpPr>
              <p:cNvPr id="141" name="六边形 140"/>
              <p:cNvSpPr/>
              <p:nvPr/>
            </p:nvSpPr>
            <p:spPr>
              <a:xfrm>
                <a:off x="5545943" y="1360540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42" name="六边形 19"/>
              <p:cNvSpPr/>
              <p:nvPr/>
            </p:nvSpPr>
            <p:spPr>
              <a:xfrm>
                <a:off x="5692717" y="1486571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3D</a:t>
                </a: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交互体验</a:t>
                </a:r>
              </a:p>
            </p:txBody>
          </p:sp>
        </p:grpSp>
        <p:sp>
          <p:nvSpPr>
            <p:cNvPr id="136" name="六边形 135"/>
            <p:cNvSpPr/>
            <p:nvPr/>
          </p:nvSpPr>
          <p:spPr>
            <a:xfrm>
              <a:off x="3439933" y="3156435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7" name="组合 136"/>
            <p:cNvGrpSpPr/>
            <p:nvPr/>
          </p:nvGrpSpPr>
          <p:grpSpPr>
            <a:xfrm>
              <a:off x="1808500" y="3151221"/>
              <a:ext cx="947607" cy="813686"/>
              <a:chOff x="3099045" y="1800968"/>
              <a:chExt cx="947607" cy="813686"/>
            </a:xfrm>
          </p:grpSpPr>
          <p:sp>
            <p:nvSpPr>
              <p:cNvPr id="139" name="六边形 138"/>
              <p:cNvSpPr/>
              <p:nvPr/>
            </p:nvSpPr>
            <p:spPr>
              <a:xfrm>
                <a:off x="3099045" y="180096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0" name="六边形 22"/>
              <p:cNvSpPr/>
              <p:nvPr/>
            </p:nvSpPr>
            <p:spPr>
              <a:xfrm>
                <a:off x="3245819" y="192699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专业微课拍摄</a:t>
                </a:r>
              </a:p>
            </p:txBody>
          </p:sp>
        </p:grpSp>
        <p:sp>
          <p:nvSpPr>
            <p:cNvPr id="138" name="六边形 137"/>
            <p:cNvSpPr/>
            <p:nvPr/>
          </p:nvSpPr>
          <p:spPr>
            <a:xfrm>
              <a:off x="1018071" y="356810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</p:grpSp>
      <p:grpSp>
        <p:nvGrpSpPr>
          <p:cNvPr id="153" name="组合 152"/>
          <p:cNvGrpSpPr/>
          <p:nvPr/>
        </p:nvGrpSpPr>
        <p:grpSpPr>
          <a:xfrm>
            <a:off x="6310550" y="2116557"/>
            <a:ext cx="3421799" cy="2253826"/>
            <a:chOff x="5732359" y="1067228"/>
            <a:chExt cx="4605759" cy="3397992"/>
          </a:xfrm>
        </p:grpSpPr>
        <p:sp>
          <p:nvSpPr>
            <p:cNvPr id="154" name="矩形 153"/>
            <p:cNvSpPr/>
            <p:nvPr/>
          </p:nvSpPr>
          <p:spPr bwMode="auto">
            <a:xfrm>
              <a:off x="5733246" y="1071908"/>
              <a:ext cx="4591411" cy="37696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文本框 48"/>
            <p:cNvSpPr txBox="1"/>
            <p:nvPr/>
          </p:nvSpPr>
          <p:spPr>
            <a:xfrm>
              <a:off x="7346715" y="1067228"/>
              <a:ext cx="1351207" cy="464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197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功能划分</a:t>
              </a: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5733248" y="1581315"/>
              <a:ext cx="1473113" cy="2800473"/>
              <a:chOff x="6102461" y="1778479"/>
              <a:chExt cx="3532918" cy="1544256"/>
            </a:xfrm>
          </p:grpSpPr>
          <p:sp>
            <p:nvSpPr>
              <p:cNvPr id="197" name="矩形 196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8" name="矩形 74"/>
              <p:cNvSpPr/>
              <p:nvPr/>
            </p:nvSpPr>
            <p:spPr bwMode="auto">
              <a:xfrm>
                <a:off x="6119186" y="1780348"/>
                <a:ext cx="3516193" cy="1542387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57" name="文本框 50"/>
            <p:cNvSpPr txBox="1"/>
            <p:nvPr/>
          </p:nvSpPr>
          <p:spPr>
            <a:xfrm>
              <a:off x="5868953" y="1655987"/>
              <a:ext cx="1284233" cy="41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资源开发区</a:t>
              </a:r>
            </a:p>
          </p:txBody>
        </p:sp>
        <p:sp>
          <p:nvSpPr>
            <p:cNvPr id="158" name="文本框 51"/>
            <p:cNvSpPr txBox="1"/>
            <p:nvPr/>
          </p:nvSpPr>
          <p:spPr>
            <a:xfrm>
              <a:off x="5732359" y="1970853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3D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创意设计室</a:t>
              </a:r>
            </a:p>
          </p:txBody>
        </p:sp>
        <p:sp>
          <p:nvSpPr>
            <p:cNvPr id="159" name="文本框 52"/>
            <p:cNvSpPr txBox="1"/>
            <p:nvPr/>
          </p:nvSpPr>
          <p:spPr>
            <a:xfrm>
              <a:off x="5732359" y="2305096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微课制作室</a:t>
              </a:r>
            </a:p>
          </p:txBody>
        </p:sp>
        <p:sp>
          <p:nvSpPr>
            <p:cNvPr id="160" name="文本框 53"/>
            <p:cNvSpPr txBox="1"/>
            <p:nvPr/>
          </p:nvSpPr>
          <p:spPr>
            <a:xfrm>
              <a:off x="5732359" y="2639339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专业导播室</a:t>
              </a:r>
            </a:p>
          </p:txBody>
        </p:sp>
        <p:sp>
          <p:nvSpPr>
            <p:cNvPr id="161" name="文本框 54"/>
            <p:cNvSpPr txBox="1"/>
            <p:nvPr/>
          </p:nvSpPr>
          <p:spPr>
            <a:xfrm>
              <a:off x="5732359" y="2973586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专业演播厅</a:t>
              </a:r>
            </a:p>
          </p:txBody>
        </p:sp>
        <p:sp>
          <p:nvSpPr>
            <p:cNvPr id="162" name="文本框 55"/>
            <p:cNvSpPr txBox="1"/>
            <p:nvPr/>
          </p:nvSpPr>
          <p:spPr>
            <a:xfrm>
              <a:off x="5732359" y="3307831"/>
              <a:ext cx="1467028" cy="847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专业虚拟演播室</a:t>
              </a:r>
            </a:p>
          </p:txBody>
        </p:sp>
        <p:sp>
          <p:nvSpPr>
            <p:cNvPr id="163" name="文本框 56"/>
            <p:cNvSpPr txBox="1"/>
            <p:nvPr/>
          </p:nvSpPr>
          <p:spPr>
            <a:xfrm>
              <a:off x="5732359" y="3642074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实景录影棚</a:t>
              </a:r>
            </a:p>
          </p:txBody>
        </p:sp>
        <p:sp>
          <p:nvSpPr>
            <p:cNvPr id="164" name="文本框 57"/>
            <p:cNvSpPr txBox="1"/>
            <p:nvPr/>
          </p:nvSpPr>
          <p:spPr>
            <a:xfrm>
              <a:off x="5777556" y="3976319"/>
              <a:ext cx="1467027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录音棚</a:t>
              </a:r>
            </a:p>
          </p:txBody>
        </p:sp>
        <p:cxnSp>
          <p:nvCxnSpPr>
            <p:cNvPr id="165" name="直接连接符 164"/>
            <p:cNvCxnSpPr/>
            <p:nvPr/>
          </p:nvCxnSpPr>
          <p:spPr bwMode="auto">
            <a:xfrm>
              <a:off x="5867720" y="2346985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连接符 165"/>
            <p:cNvCxnSpPr/>
            <p:nvPr/>
          </p:nvCxnSpPr>
          <p:spPr bwMode="auto">
            <a:xfrm>
              <a:off x="5867720" y="2663401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直接连接符 166"/>
            <p:cNvCxnSpPr/>
            <p:nvPr/>
          </p:nvCxnSpPr>
          <p:spPr bwMode="auto">
            <a:xfrm>
              <a:off x="5867720" y="3015473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接连接符 167"/>
            <p:cNvCxnSpPr/>
            <p:nvPr/>
          </p:nvCxnSpPr>
          <p:spPr bwMode="auto">
            <a:xfrm>
              <a:off x="5867720" y="3351502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接连接符 168"/>
            <p:cNvCxnSpPr/>
            <p:nvPr/>
          </p:nvCxnSpPr>
          <p:spPr bwMode="auto">
            <a:xfrm>
              <a:off x="5867720" y="3683962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接连接符 169"/>
            <p:cNvCxnSpPr/>
            <p:nvPr/>
          </p:nvCxnSpPr>
          <p:spPr bwMode="auto">
            <a:xfrm>
              <a:off x="5867720" y="4006796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71" name="组合 170"/>
            <p:cNvGrpSpPr/>
            <p:nvPr/>
          </p:nvGrpSpPr>
          <p:grpSpPr>
            <a:xfrm>
              <a:off x="7301602" y="1581315"/>
              <a:ext cx="1473114" cy="2800471"/>
              <a:chOff x="6102461" y="1778479"/>
              <a:chExt cx="3532921" cy="1544255"/>
            </a:xfrm>
          </p:grpSpPr>
          <p:sp>
            <p:nvSpPr>
              <p:cNvPr id="195" name="矩形 194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6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72" name="文本框 66"/>
            <p:cNvSpPr txBox="1"/>
            <p:nvPr/>
          </p:nvSpPr>
          <p:spPr>
            <a:xfrm>
              <a:off x="7413689" y="1655987"/>
              <a:ext cx="1284233" cy="41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交互体验区</a:t>
              </a:r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7467147" y="2046495"/>
              <a:ext cx="1142025" cy="66429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7467147" y="2818541"/>
              <a:ext cx="1142025" cy="53766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7467147" y="3463949"/>
              <a:ext cx="1142025" cy="65947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文本框 70"/>
            <p:cNvSpPr txBox="1"/>
            <p:nvPr/>
          </p:nvSpPr>
          <p:spPr>
            <a:xfrm>
              <a:off x="7385894" y="2944525"/>
              <a:ext cx="1284233" cy="41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300" normalizeH="0" baseline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智慧教室</a:t>
              </a:r>
            </a:p>
          </p:txBody>
        </p:sp>
        <p:sp>
          <p:nvSpPr>
            <p:cNvPr id="177" name="文本框 73"/>
            <p:cNvSpPr txBox="1"/>
            <p:nvPr/>
          </p:nvSpPr>
          <p:spPr>
            <a:xfrm>
              <a:off x="7716318" y="3592950"/>
              <a:ext cx="688724" cy="41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300" normalizeH="0" baseline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8858519" y="1581315"/>
              <a:ext cx="1466137" cy="2800471"/>
              <a:chOff x="6102461" y="1778479"/>
              <a:chExt cx="3532918" cy="1544255"/>
            </a:xfrm>
          </p:grpSpPr>
          <p:sp>
            <p:nvSpPr>
              <p:cNvPr id="193" name="矩形 192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4" name="矩形 74"/>
              <p:cNvSpPr/>
              <p:nvPr/>
            </p:nvSpPr>
            <p:spPr bwMode="auto">
              <a:xfrm>
                <a:off x="6119187" y="1780348"/>
                <a:ext cx="3516192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79" name="文本框 78"/>
            <p:cNvSpPr txBox="1"/>
            <p:nvPr/>
          </p:nvSpPr>
          <p:spPr>
            <a:xfrm>
              <a:off x="9053885" y="1655987"/>
              <a:ext cx="1284233" cy="41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公共支撑区</a:t>
              </a:r>
            </a:p>
          </p:txBody>
        </p:sp>
        <p:sp>
          <p:nvSpPr>
            <p:cNvPr id="180" name="文本框 79"/>
            <p:cNvSpPr txBox="1"/>
            <p:nvPr/>
          </p:nvSpPr>
          <p:spPr>
            <a:xfrm>
              <a:off x="8846541" y="1970853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办公室</a:t>
              </a:r>
            </a:p>
          </p:txBody>
        </p:sp>
        <p:cxnSp>
          <p:nvCxnSpPr>
            <p:cNvPr id="181" name="直接连接符 180"/>
            <p:cNvCxnSpPr/>
            <p:nvPr/>
          </p:nvCxnSpPr>
          <p:spPr bwMode="auto">
            <a:xfrm>
              <a:off x="8972081" y="2357457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2" name="文本框 81"/>
            <p:cNvSpPr txBox="1"/>
            <p:nvPr/>
          </p:nvSpPr>
          <p:spPr>
            <a:xfrm>
              <a:off x="8846541" y="2305098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讨论室</a:t>
              </a:r>
            </a:p>
          </p:txBody>
        </p:sp>
        <p:cxnSp>
          <p:nvCxnSpPr>
            <p:cNvPr id="183" name="直接连接符 182"/>
            <p:cNvCxnSpPr/>
            <p:nvPr/>
          </p:nvCxnSpPr>
          <p:spPr bwMode="auto">
            <a:xfrm>
              <a:off x="8972080" y="2673873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文本框 83"/>
            <p:cNvSpPr txBox="1"/>
            <p:nvPr/>
          </p:nvSpPr>
          <p:spPr>
            <a:xfrm>
              <a:off x="8857630" y="2639341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智能会议室</a:t>
              </a:r>
            </a:p>
          </p:txBody>
        </p:sp>
        <p:cxnSp>
          <p:nvCxnSpPr>
            <p:cNvPr id="185" name="直接连接符 184"/>
            <p:cNvCxnSpPr/>
            <p:nvPr/>
          </p:nvCxnSpPr>
          <p:spPr bwMode="auto">
            <a:xfrm>
              <a:off x="8972080" y="3025945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6" name="文本框 85"/>
            <p:cNvSpPr txBox="1"/>
            <p:nvPr/>
          </p:nvSpPr>
          <p:spPr>
            <a:xfrm>
              <a:off x="8846562" y="2973582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专业化妆间</a:t>
              </a:r>
            </a:p>
          </p:txBody>
        </p:sp>
        <p:cxnSp>
          <p:nvCxnSpPr>
            <p:cNvPr id="187" name="直接连接符 186"/>
            <p:cNvCxnSpPr/>
            <p:nvPr/>
          </p:nvCxnSpPr>
          <p:spPr bwMode="auto">
            <a:xfrm>
              <a:off x="8972080" y="3361974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8" name="文本框 87"/>
            <p:cNvSpPr txBox="1"/>
            <p:nvPr/>
          </p:nvSpPr>
          <p:spPr>
            <a:xfrm>
              <a:off x="8846541" y="3307828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更衣室</a:t>
              </a:r>
            </a:p>
          </p:txBody>
        </p:sp>
        <p:cxnSp>
          <p:nvCxnSpPr>
            <p:cNvPr id="189" name="直接连接符 188"/>
            <p:cNvCxnSpPr/>
            <p:nvPr/>
          </p:nvCxnSpPr>
          <p:spPr bwMode="auto">
            <a:xfrm>
              <a:off x="8972079" y="3694434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" name="文本框 89"/>
            <p:cNvSpPr txBox="1"/>
            <p:nvPr/>
          </p:nvSpPr>
          <p:spPr>
            <a:xfrm>
              <a:off x="8865460" y="3642074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休息区</a:t>
              </a:r>
            </a:p>
          </p:txBody>
        </p:sp>
        <p:cxnSp>
          <p:nvCxnSpPr>
            <p:cNvPr id="191" name="直接连接符 190"/>
            <p:cNvCxnSpPr/>
            <p:nvPr/>
          </p:nvCxnSpPr>
          <p:spPr bwMode="auto">
            <a:xfrm>
              <a:off x="8972078" y="4017268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2" name="文本框 101"/>
            <p:cNvSpPr txBox="1"/>
            <p:nvPr/>
          </p:nvSpPr>
          <p:spPr>
            <a:xfrm>
              <a:off x="7395906" y="2098437"/>
              <a:ext cx="1284234" cy="696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 spc="300">
                  <a:solidFill>
                    <a:srgbClr val="0975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虚拟现实</a:t>
              </a:r>
              <a:endPara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实训室</a:t>
              </a: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1260762" y="4837982"/>
            <a:ext cx="9007340" cy="1129697"/>
            <a:chOff x="-1074890" y="4433995"/>
            <a:chExt cx="11085992" cy="1123214"/>
          </a:xfrm>
        </p:grpSpPr>
        <p:sp>
          <p:nvSpPr>
            <p:cNvPr id="200" name="矩形 199"/>
            <p:cNvSpPr/>
            <p:nvPr/>
          </p:nvSpPr>
          <p:spPr bwMode="auto">
            <a:xfrm>
              <a:off x="-1043898" y="4463656"/>
              <a:ext cx="3413157" cy="1093551"/>
            </a:xfrm>
            <a:prstGeom prst="rect">
              <a:avLst/>
            </a:prstGeom>
            <a:solidFill>
              <a:srgbClr val="0070C0">
                <a:alpha val="80000"/>
              </a:srgb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2552758" y="4463653"/>
              <a:ext cx="3697131" cy="1093554"/>
              <a:chOff x="2914410" y="5400426"/>
              <a:chExt cx="4220896" cy="1377575"/>
            </a:xfrm>
          </p:grpSpPr>
          <p:sp>
            <p:nvSpPr>
              <p:cNvPr id="209" name="矩形 208"/>
              <p:cNvSpPr/>
              <p:nvPr/>
            </p:nvSpPr>
            <p:spPr bwMode="auto">
              <a:xfrm>
                <a:off x="2914410" y="5400426"/>
                <a:ext cx="4220896" cy="1377575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210" name="矩形 73"/>
              <p:cNvSpPr/>
              <p:nvPr/>
            </p:nvSpPr>
            <p:spPr bwMode="auto">
              <a:xfrm>
                <a:off x="2914410" y="5400429"/>
                <a:ext cx="4220896" cy="1377572"/>
              </a:xfrm>
              <a:custGeom>
                <a:avLst/>
                <a:gdLst>
                  <a:gd name="connsiteX0" fmla="*/ 0 w 3408149"/>
                  <a:gd name="connsiteY0" fmla="*/ 0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  <a:gd name="connsiteX4" fmla="*/ 0 w 3408149"/>
                  <a:gd name="connsiteY4" fmla="*/ 0 h 1548331"/>
                  <a:gd name="connsiteX0" fmla="*/ 0 w 3408149"/>
                  <a:gd name="connsiteY0" fmla="*/ 1548331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8149" h="1548331">
                    <a:moveTo>
                      <a:pt x="0" y="1548331"/>
                    </a:moveTo>
                    <a:lnTo>
                      <a:pt x="3408149" y="0"/>
                    </a:lnTo>
                    <a:lnTo>
                      <a:pt x="3408149" y="1548331"/>
                    </a:lnTo>
                    <a:lnTo>
                      <a:pt x="0" y="1548331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202" name="TextBox 17"/>
            <p:cNvSpPr txBox="1"/>
            <p:nvPr/>
          </p:nvSpPr>
          <p:spPr bwMode="auto">
            <a:xfrm>
              <a:off x="2597646" y="4520206"/>
              <a:ext cx="3642211" cy="980449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87758" marR="0" lvl="0" indent="-187758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进一步融合虚拟实训室、智慧教室、虚拟演播室、微课制作室等；</a:t>
              </a:r>
            </a:p>
            <a:p>
              <a:pPr marL="187758" marR="0" lvl="0" indent="-187758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形成一个创新、智能、交互的应用管理体系；</a:t>
              </a:r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6381594" y="4433995"/>
              <a:ext cx="3629508" cy="1123214"/>
              <a:chOff x="7285661" y="5352178"/>
              <a:chExt cx="4143690" cy="1414937"/>
            </a:xfrm>
          </p:grpSpPr>
          <p:sp>
            <p:nvSpPr>
              <p:cNvPr id="207" name="矩形 206"/>
              <p:cNvSpPr/>
              <p:nvPr/>
            </p:nvSpPr>
            <p:spPr bwMode="auto">
              <a:xfrm>
                <a:off x="7285661" y="5352178"/>
                <a:ext cx="4143690" cy="1414937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208" name="矩形 76"/>
              <p:cNvSpPr/>
              <p:nvPr/>
            </p:nvSpPr>
            <p:spPr bwMode="auto">
              <a:xfrm>
                <a:off x="7296839" y="5389544"/>
                <a:ext cx="4106246" cy="1377567"/>
              </a:xfrm>
              <a:custGeom>
                <a:avLst/>
                <a:gdLst>
                  <a:gd name="connsiteX0" fmla="*/ 0 w 3353203"/>
                  <a:gd name="connsiteY0" fmla="*/ 0 h 1542386"/>
                  <a:gd name="connsiteX1" fmla="*/ 3353203 w 3353203"/>
                  <a:gd name="connsiteY1" fmla="*/ 0 h 1542386"/>
                  <a:gd name="connsiteX2" fmla="*/ 3353203 w 3353203"/>
                  <a:gd name="connsiteY2" fmla="*/ 1542386 h 1542386"/>
                  <a:gd name="connsiteX3" fmla="*/ 0 w 3353203"/>
                  <a:gd name="connsiteY3" fmla="*/ 1542386 h 1542386"/>
                  <a:gd name="connsiteX4" fmla="*/ 0 w 3353203"/>
                  <a:gd name="connsiteY4" fmla="*/ 0 h 1542386"/>
                  <a:gd name="connsiteX0" fmla="*/ 0 w 3353203"/>
                  <a:gd name="connsiteY0" fmla="*/ 0 h 1542386"/>
                  <a:gd name="connsiteX1" fmla="*/ 3353203 w 3353203"/>
                  <a:gd name="connsiteY1" fmla="*/ 1542386 h 1542386"/>
                  <a:gd name="connsiteX2" fmla="*/ 0 w 3353203"/>
                  <a:gd name="connsiteY2" fmla="*/ 1542386 h 1542386"/>
                  <a:gd name="connsiteX3" fmla="*/ 0 w 335320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3203" h="1542386">
                    <a:moveTo>
                      <a:pt x="0" y="0"/>
                    </a:moveTo>
                    <a:lnTo>
                      <a:pt x="335320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204" name="TextBox 19"/>
            <p:cNvSpPr txBox="1"/>
            <p:nvPr/>
          </p:nvSpPr>
          <p:spPr bwMode="auto">
            <a:xfrm>
              <a:off x="6379882" y="4512748"/>
              <a:ext cx="3619716" cy="980449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12655" marR="0" lvl="0" indent="-112655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实现资源开发、资源管理、资源应用、资源运营为一体化管理；</a:t>
              </a:r>
            </a:p>
            <a:p>
              <a:pPr marL="112655" marR="0" lvl="0" indent="-112655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在互联网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+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时代，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为院校优质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课程资源建设与应用提供全面支持；</a:t>
              </a:r>
            </a:p>
          </p:txBody>
        </p:sp>
        <p:sp>
          <p:nvSpPr>
            <p:cNvPr id="205" name="矩形 100"/>
            <p:cNvSpPr/>
            <p:nvPr/>
          </p:nvSpPr>
          <p:spPr bwMode="auto">
            <a:xfrm>
              <a:off x="-1012661" y="4463655"/>
              <a:ext cx="3381921" cy="1093551"/>
            </a:xfrm>
            <a:custGeom>
              <a:avLst/>
              <a:gdLst>
                <a:gd name="connsiteX0" fmla="*/ 0 w 3516193"/>
                <a:gd name="connsiteY0" fmla="*/ 0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  <a:gd name="connsiteX4" fmla="*/ 0 w 3516193"/>
                <a:gd name="connsiteY4" fmla="*/ 0 h 1542386"/>
                <a:gd name="connsiteX0" fmla="*/ 0 w 3516193"/>
                <a:gd name="connsiteY0" fmla="*/ 1542386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193" h="1542386">
                  <a:moveTo>
                    <a:pt x="0" y="1542386"/>
                  </a:moveTo>
                  <a:lnTo>
                    <a:pt x="3516193" y="0"/>
                  </a:lnTo>
                  <a:lnTo>
                    <a:pt x="3516193" y="1542386"/>
                  </a:lnTo>
                  <a:lnTo>
                    <a:pt x="0" y="1542386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06" name="TextBox 13"/>
            <p:cNvSpPr txBox="1"/>
            <p:nvPr/>
          </p:nvSpPr>
          <p:spPr bwMode="auto">
            <a:xfrm>
              <a:off x="-1074890" y="4520206"/>
              <a:ext cx="3419856" cy="980449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12655" marR="0" lvl="0" indent="-112655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采用虚拟现实，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3D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交互体验、专业微课拍摄等先进技术；</a:t>
              </a:r>
            </a:p>
            <a:p>
              <a:pPr marL="112655" marR="0" lvl="0" indent="-112655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构建全新的数字化课程资源开发中心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；</a:t>
              </a: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4940365" y="4468650"/>
            <a:ext cx="178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中心设计理念</a:t>
            </a:r>
          </a:p>
        </p:txBody>
      </p:sp>
      <p:sp>
        <p:nvSpPr>
          <p:cNvPr id="107" name="矩形 106"/>
          <p:cNvSpPr/>
          <p:nvPr/>
        </p:nvSpPr>
        <p:spPr>
          <a:xfrm>
            <a:off x="228925" y="805509"/>
            <a:ext cx="18473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733" y="764836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资源开发</a:t>
            </a:r>
          </a:p>
        </p:txBody>
      </p:sp>
    </p:spTree>
    <p:extLst>
      <p:ext uri="{BB962C8B-B14F-4D97-AF65-F5344CB8AC3E}">
        <p14:creationId xmlns:p14="http://schemas.microsoft.com/office/powerpoint/2010/main" val="11490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>
                <a:solidFill>
                  <a:prstClr val="white"/>
                </a:solidFill>
              </a:rPr>
              <a:t>1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6605821" y="5379344"/>
            <a:ext cx="6043891" cy="718347"/>
          </a:xfrm>
          <a:prstGeom prst="rect">
            <a:avLst/>
          </a:prstGeom>
        </p:spPr>
        <p:txBody>
          <a:bodyPr wrap="square" lIns="71320" tIns="35660" rIns="71320" bIns="35660">
            <a:spAutoFit/>
          </a:bodyPr>
          <a:lstStyle/>
          <a:p>
            <a:pPr defTabSz="713204">
              <a:defRPr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en-US" altLang="zh-CN" sz="1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51" indent="-267451" defTabSz="713204"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教师摄像机：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深眸摄像机（</a:t>
            </a:r>
            <a:r>
              <a:rPr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 EPTZ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摄像机，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51" indent="-267451" defTabSz="713204"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学生摄像机：二代学生人脸抓拍机或者智能分析摄像机。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750159" y="1552821"/>
            <a:ext cx="7626395" cy="4728332"/>
            <a:chOff x="1295468" y="1397341"/>
            <a:chExt cx="7833512" cy="480755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68" y="1397341"/>
              <a:ext cx="6801137" cy="4807553"/>
            </a:xfrm>
            <a:prstGeom prst="rect">
              <a:avLst/>
            </a:prstGeom>
          </p:spPr>
        </p:pic>
        <p:grpSp>
          <p:nvGrpSpPr>
            <p:cNvPr id="82" name="组合 81"/>
            <p:cNvGrpSpPr/>
            <p:nvPr/>
          </p:nvGrpSpPr>
          <p:grpSpPr>
            <a:xfrm>
              <a:off x="2143955" y="1973803"/>
              <a:ext cx="6985025" cy="3141688"/>
              <a:chOff x="2143955" y="1973803"/>
              <a:chExt cx="6985025" cy="3141688"/>
            </a:xfrm>
          </p:grpSpPr>
          <p:pic>
            <p:nvPicPr>
              <p:cNvPr id="83" name="Picture 2" descr="录播主机-前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950" b="89988" l="5220" r="961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98" t="29863" r="4658" b="21574"/>
              <a:stretch/>
            </p:blipFill>
            <p:spPr bwMode="auto">
              <a:xfrm>
                <a:off x="8528001" y="2680943"/>
                <a:ext cx="600979" cy="2458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椭圆 83"/>
              <p:cNvSpPr/>
              <p:nvPr/>
            </p:nvSpPr>
            <p:spPr>
              <a:xfrm>
                <a:off x="6393657" y="2803869"/>
                <a:ext cx="724028" cy="1007407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2578202" y="3920923"/>
                <a:ext cx="606823" cy="503297"/>
                <a:chOff x="10013581" y="1716259"/>
                <a:chExt cx="878774" cy="655967"/>
              </a:xfrm>
            </p:grpSpPr>
            <p:pic>
              <p:nvPicPr>
                <p:cNvPr id="186" name="图片 18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90" r="7449" b="14477"/>
                <a:stretch/>
              </p:blipFill>
              <p:spPr>
                <a:xfrm>
                  <a:off x="10135320" y="1839093"/>
                  <a:ext cx="684343" cy="406492"/>
                </a:xfrm>
                <a:prstGeom prst="rect">
                  <a:avLst/>
                </a:prstGeom>
              </p:spPr>
            </p:pic>
            <p:sp>
              <p:nvSpPr>
                <p:cNvPr id="187" name="椭圆 186"/>
                <p:cNvSpPr/>
                <p:nvPr/>
              </p:nvSpPr>
              <p:spPr>
                <a:xfrm>
                  <a:off x="10013581" y="1716259"/>
                  <a:ext cx="878774" cy="65596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13204">
                    <a:defRPr/>
                  </a:pPr>
                  <a:endParaRPr lang="zh-CN" altLang="en-US" sz="1400" kern="0">
                    <a:latin typeface="DengXian" panose="020F0502020204030204"/>
                  </a:endParaRPr>
                </a:p>
              </p:txBody>
            </p:sp>
          </p:grpSp>
          <p:sp>
            <p:nvSpPr>
              <p:cNvPr id="86" name="椭圆 85"/>
              <p:cNvSpPr/>
              <p:nvPr/>
            </p:nvSpPr>
            <p:spPr>
              <a:xfrm>
                <a:off x="6153830" y="1973803"/>
                <a:ext cx="606823" cy="503297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4111147" y="3920924"/>
                <a:ext cx="331839" cy="374334"/>
                <a:chOff x="3036370" y="3247867"/>
                <a:chExt cx="480554" cy="487885"/>
              </a:xfrm>
            </p:grpSpPr>
            <p:pic>
              <p:nvPicPr>
                <p:cNvPr id="184" name="图片 183"/>
                <p:cNvPicPr/>
                <p:nvPr/>
              </p:nvPicPr>
              <p:blipFill rotWithShape="1">
                <a:blip r:embed="rId6" cstate="print"/>
                <a:srcRect l="6843" t="18812" r="5908" b="30652"/>
                <a:stretch/>
              </p:blipFill>
              <p:spPr bwMode="auto">
                <a:xfrm>
                  <a:off x="3106081" y="3325117"/>
                  <a:ext cx="363952" cy="340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185" name="椭圆 184"/>
                <p:cNvSpPr/>
                <p:nvPr/>
              </p:nvSpPr>
              <p:spPr>
                <a:xfrm>
                  <a:off x="3036370" y="3247867"/>
                  <a:ext cx="480554" cy="487885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13204">
                    <a:defRPr/>
                  </a:pPr>
                  <a:endParaRPr lang="zh-CN" altLang="en-US" sz="1400" kern="0">
                    <a:latin typeface="DengXian" panose="020F0502020204030204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6167027" y="3538114"/>
                <a:ext cx="331839" cy="374334"/>
                <a:chOff x="5366837" y="3024138"/>
                <a:chExt cx="480554" cy="487885"/>
              </a:xfrm>
            </p:grpSpPr>
            <p:pic>
              <p:nvPicPr>
                <p:cNvPr id="182" name="图片 181"/>
                <p:cNvPicPr/>
                <p:nvPr/>
              </p:nvPicPr>
              <p:blipFill rotWithShape="1">
                <a:blip r:embed="rId6" cstate="print"/>
                <a:srcRect l="6843" t="18812" r="5908" b="30652"/>
                <a:stretch/>
              </p:blipFill>
              <p:spPr bwMode="auto">
                <a:xfrm>
                  <a:off x="5436548" y="3101388"/>
                  <a:ext cx="363952" cy="340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183" name="椭圆 182"/>
                <p:cNvSpPr/>
                <p:nvPr/>
              </p:nvSpPr>
              <p:spPr>
                <a:xfrm>
                  <a:off x="5366837" y="3024138"/>
                  <a:ext cx="480554" cy="487885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13204">
                    <a:defRPr/>
                  </a:pPr>
                  <a:endParaRPr lang="zh-CN" altLang="en-US" sz="1400" kern="0">
                    <a:latin typeface="DengXian" panose="020F0502020204030204"/>
                  </a:endParaRPr>
                </a:p>
              </p:txBody>
            </p:sp>
          </p:grpSp>
          <p:cxnSp>
            <p:nvCxnSpPr>
              <p:cNvPr id="89" name="直接连接符 88"/>
              <p:cNvCxnSpPr/>
              <p:nvPr/>
            </p:nvCxnSpPr>
            <p:spPr>
              <a:xfrm>
                <a:off x="6767639" y="2164463"/>
                <a:ext cx="2014359" cy="3904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  <a:headEnd type="oval" w="med" len="med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>
              <a:xfrm>
                <a:off x="8771203" y="2177479"/>
                <a:ext cx="0" cy="300977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  <a:tailEnd type="oval" w="med" len="med"/>
              </a:ln>
              <a:effectLst/>
            </p:spPr>
          </p:cxnSp>
          <p:cxnSp>
            <p:nvCxnSpPr>
              <p:cNvPr id="91" name="直接连接符 90"/>
              <p:cNvCxnSpPr/>
              <p:nvPr/>
            </p:nvCxnSpPr>
            <p:spPr>
              <a:xfrm>
                <a:off x="2881611" y="4424219"/>
                <a:ext cx="0" cy="667288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  <a:headEnd type="oval" w="med" len="med"/>
              </a:ln>
              <a:effectLst/>
            </p:spPr>
          </p:cxnSp>
          <p:cxnSp>
            <p:nvCxnSpPr>
              <p:cNvPr id="92" name="直接连接符 91"/>
              <p:cNvCxnSpPr/>
              <p:nvPr/>
            </p:nvCxnSpPr>
            <p:spPr>
              <a:xfrm>
                <a:off x="2881611" y="5109496"/>
                <a:ext cx="5889592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3" name="直接连接符 92"/>
              <p:cNvCxnSpPr/>
              <p:nvPr/>
            </p:nvCxnSpPr>
            <p:spPr>
              <a:xfrm flipV="1">
                <a:off x="8781996" y="3394961"/>
                <a:ext cx="0" cy="172053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  <a:headEnd type="none"/>
                <a:tailEnd type="oval" w="med" len="med"/>
              </a:ln>
              <a:effectLst/>
            </p:spPr>
          </p:cxnSp>
          <p:cxnSp>
            <p:nvCxnSpPr>
              <p:cNvPr id="94" name="直接连接符 93"/>
              <p:cNvCxnSpPr/>
              <p:nvPr/>
            </p:nvCxnSpPr>
            <p:spPr>
              <a:xfrm flipV="1">
                <a:off x="4284945" y="2803868"/>
                <a:ext cx="0" cy="1117054"/>
              </a:xfrm>
              <a:prstGeom prst="line">
                <a:avLst/>
              </a:prstGeom>
              <a:noFill/>
              <a:ln w="28575" cap="flat" cmpd="sng" algn="ctr">
                <a:solidFill>
                  <a:srgbClr val="2A9995"/>
                </a:solidFill>
                <a:prstDash val="solid"/>
                <a:miter lim="800000"/>
                <a:headEnd type="oval" w="med" len="med"/>
                <a:tailEnd type="none"/>
              </a:ln>
              <a:effectLst/>
            </p:spPr>
          </p:cxnSp>
          <p:cxnSp>
            <p:nvCxnSpPr>
              <p:cNvPr id="95" name="直接连接符 94"/>
              <p:cNvCxnSpPr/>
              <p:nvPr/>
            </p:nvCxnSpPr>
            <p:spPr>
              <a:xfrm>
                <a:off x="4284945" y="2793167"/>
                <a:ext cx="4194832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A9995"/>
                </a:solidFill>
                <a:prstDash val="solid"/>
                <a:miter lim="800000"/>
                <a:headEnd w="sm" len="sm"/>
                <a:tailEnd type="oval" w="med" len="med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6514416" y="3749806"/>
                <a:ext cx="209690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A9995"/>
                </a:solidFill>
                <a:prstDash val="solid"/>
                <a:miter lim="800000"/>
                <a:headEnd type="oval" w="med" len="med"/>
              </a:ln>
              <a:effectLst/>
            </p:spPr>
          </p:cxnSp>
          <p:cxnSp>
            <p:nvCxnSpPr>
              <p:cNvPr id="151" name="直接连接符 150"/>
              <p:cNvCxnSpPr/>
              <p:nvPr/>
            </p:nvCxnSpPr>
            <p:spPr>
              <a:xfrm flipV="1">
                <a:off x="8611316" y="3341478"/>
                <a:ext cx="0" cy="408329"/>
              </a:xfrm>
              <a:prstGeom prst="line">
                <a:avLst/>
              </a:prstGeom>
              <a:noFill/>
              <a:ln w="28575" cap="flat" cmpd="sng" algn="ctr">
                <a:solidFill>
                  <a:srgbClr val="2A9995"/>
                </a:solidFill>
                <a:prstDash val="solid"/>
                <a:miter lim="800000"/>
                <a:tailEnd type="oval" w="med" len="med"/>
              </a:ln>
              <a:effectLst/>
            </p:spPr>
          </p:cxnSp>
          <p:sp>
            <p:nvSpPr>
              <p:cNvPr id="152" name="文本框 47"/>
              <p:cNvSpPr>
                <a:spLocks noChangeArrowheads="1"/>
              </p:cNvSpPr>
              <p:nvPr/>
            </p:nvSpPr>
            <p:spPr bwMode="auto">
              <a:xfrm>
                <a:off x="5673418" y="2469591"/>
                <a:ext cx="1458782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二代学生人脸抓拍机</a:t>
                </a:r>
              </a:p>
            </p:txBody>
          </p:sp>
          <p:sp>
            <p:nvSpPr>
              <p:cNvPr id="153" name="文本框 47"/>
              <p:cNvSpPr>
                <a:spLocks noChangeArrowheads="1"/>
              </p:cNvSpPr>
              <p:nvPr/>
            </p:nvSpPr>
            <p:spPr bwMode="auto">
              <a:xfrm>
                <a:off x="2143955" y="3695860"/>
                <a:ext cx="1813619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教师</a:t>
                </a:r>
                <a:r>
                  <a:rPr lang="en-US" altLang="zh-CN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4K</a:t>
                </a: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深眸摄像机（</a:t>
                </a:r>
                <a:r>
                  <a:rPr lang="en-US" altLang="zh-CN" sz="1200" b="1" kern="0" dirty="0" err="1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poe</a:t>
                </a: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）</a:t>
                </a:r>
              </a:p>
            </p:txBody>
          </p:sp>
          <p:sp>
            <p:nvSpPr>
              <p:cNvPr id="154" name="文本框 47"/>
              <p:cNvSpPr>
                <a:spLocks noChangeArrowheads="1"/>
              </p:cNvSpPr>
              <p:nvPr/>
            </p:nvSpPr>
            <p:spPr bwMode="auto">
              <a:xfrm>
                <a:off x="5742362" y="3924462"/>
                <a:ext cx="1000543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教师拾音器</a:t>
                </a:r>
              </a:p>
            </p:txBody>
          </p:sp>
          <p:sp>
            <p:nvSpPr>
              <p:cNvPr id="155" name="文本框 47"/>
              <p:cNvSpPr>
                <a:spLocks noChangeArrowheads="1"/>
              </p:cNvSpPr>
              <p:nvPr/>
            </p:nvSpPr>
            <p:spPr bwMode="auto">
              <a:xfrm>
                <a:off x="3991461" y="4327053"/>
                <a:ext cx="1056281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学生拾音器</a:t>
                </a:r>
              </a:p>
            </p:txBody>
          </p:sp>
          <p:pic>
            <p:nvPicPr>
              <p:cNvPr id="156" name="Picture 2" descr="D:\KeyShot 6\Renderings\untitled.18253.pn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896" t="14151" r="19288" b="18020"/>
              <a:stretch/>
            </p:blipFill>
            <p:spPr bwMode="auto">
              <a:xfrm>
                <a:off x="6250960" y="2014959"/>
                <a:ext cx="419547" cy="402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7" name="椭圆 156"/>
              <p:cNvSpPr/>
              <p:nvPr/>
            </p:nvSpPr>
            <p:spPr>
              <a:xfrm>
                <a:off x="5818095" y="2920298"/>
                <a:ext cx="537247" cy="503297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sp>
            <p:nvSpPr>
              <p:cNvPr id="158" name="文本框 47"/>
              <p:cNvSpPr>
                <a:spLocks noChangeArrowheads="1"/>
              </p:cNvSpPr>
              <p:nvPr/>
            </p:nvSpPr>
            <p:spPr bwMode="auto">
              <a:xfrm>
                <a:off x="5210437" y="3034569"/>
                <a:ext cx="775428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教师电脑</a:t>
                </a:r>
              </a:p>
            </p:txBody>
          </p:sp>
          <p:sp>
            <p:nvSpPr>
              <p:cNvPr id="159" name="文本框 47"/>
              <p:cNvSpPr>
                <a:spLocks noChangeArrowheads="1"/>
              </p:cNvSpPr>
              <p:nvPr/>
            </p:nvSpPr>
            <p:spPr bwMode="auto">
              <a:xfrm>
                <a:off x="7132201" y="3180626"/>
                <a:ext cx="862782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电子白板</a:t>
                </a:r>
              </a:p>
            </p:txBody>
          </p:sp>
          <p:pic>
            <p:nvPicPr>
              <p:cNvPr id="160" name="Picture 11" descr="C:\Users\yun.ma\Desktop\图层 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117" y="3398577"/>
                <a:ext cx="129003" cy="99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1" name="椭圆 160"/>
              <p:cNvSpPr/>
              <p:nvPr/>
            </p:nvSpPr>
            <p:spPr>
              <a:xfrm>
                <a:off x="6156856" y="3346375"/>
                <a:ext cx="251321" cy="205223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pic>
            <p:nvPicPr>
              <p:cNvPr id="162" name="Picture 13" descr="C:\Users\yun.ma\Desktop\1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5277" y="2924183"/>
                <a:ext cx="552835" cy="934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" name="椭圆 162"/>
              <p:cNvSpPr/>
              <p:nvPr/>
            </p:nvSpPr>
            <p:spPr>
              <a:xfrm>
                <a:off x="4763637" y="3571182"/>
                <a:ext cx="284105" cy="26148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sp>
            <p:nvSpPr>
              <p:cNvPr id="164" name="文本框 47"/>
              <p:cNvSpPr>
                <a:spLocks noChangeArrowheads="1"/>
              </p:cNvSpPr>
              <p:nvPr/>
            </p:nvSpPr>
            <p:spPr bwMode="auto">
              <a:xfrm>
                <a:off x="4604324" y="3885476"/>
                <a:ext cx="925538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平板电脑</a:t>
                </a:r>
              </a:p>
            </p:txBody>
          </p:sp>
          <p:pic>
            <p:nvPicPr>
              <p:cNvPr id="165" name="Picture 15" descr="C:\Users\yun.ma\Desktop\企业微信截图_15295510911681(1)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002" y="3885842"/>
                <a:ext cx="434223" cy="530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椭圆 165"/>
              <p:cNvSpPr/>
              <p:nvPr/>
            </p:nvSpPr>
            <p:spPr>
              <a:xfrm>
                <a:off x="6752784" y="3790265"/>
                <a:ext cx="636253" cy="719638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lIns="71320" tIns="35660" rIns="71320" bIns="35660" rtlCol="0" anchor="ctr"/>
              <a:lstStyle/>
              <a:p>
                <a:pPr algn="ctr" defTabSz="713204">
                  <a:defRPr/>
                </a:pPr>
                <a:endParaRPr lang="zh-CN" altLang="en-US" sz="1400" kern="0">
                  <a:latin typeface="DengXian" panose="020F0502020204030204"/>
                </a:endParaRPr>
              </a:p>
            </p:txBody>
          </p:sp>
          <p:sp>
            <p:nvSpPr>
              <p:cNvPr id="167" name="文本框 47"/>
              <p:cNvSpPr>
                <a:spLocks noChangeArrowheads="1"/>
              </p:cNvSpPr>
              <p:nvPr/>
            </p:nvSpPr>
            <p:spPr bwMode="auto">
              <a:xfrm>
                <a:off x="6505277" y="4462701"/>
                <a:ext cx="888173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电子班牌</a:t>
                </a:r>
              </a:p>
            </p:txBody>
          </p:sp>
          <p:pic>
            <p:nvPicPr>
              <p:cNvPr id="168" name="Picture 17" descr="C:\Users\yun.ma\Desktop\图层 5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2773" y="2894157"/>
                <a:ext cx="359743" cy="623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1338" y="3621007"/>
                <a:ext cx="162015" cy="212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439" y="3446978"/>
                <a:ext cx="168712" cy="22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978" y="3718256"/>
                <a:ext cx="175505" cy="229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6029" y="3849224"/>
                <a:ext cx="183091" cy="239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2881" y="3992883"/>
                <a:ext cx="200025" cy="261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181" y="3068773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5380" y="3187053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2965" y="3282561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6853" y="3411455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8349" y="3491475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985" y="2966612"/>
                <a:ext cx="166155" cy="217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2" descr="C:\Users\yun.ma\Desktop\企业微信截图_1529561839983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349" y="3310835"/>
                <a:ext cx="200025" cy="261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1" name="文本框 47"/>
              <p:cNvSpPr>
                <a:spLocks noChangeArrowheads="1"/>
              </p:cNvSpPr>
              <p:nvPr/>
            </p:nvSpPr>
            <p:spPr bwMode="auto">
              <a:xfrm>
                <a:off x="5638784" y="3369437"/>
                <a:ext cx="694162" cy="234344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/>
            </p:spPr>
            <p:txBody>
              <a:bodyPr wrap="square" lIns="71320" tIns="35660" rIns="71320" bIns="3566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84582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defTabSz="87959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翻页笔</a:t>
                </a: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3825190" y="1047893"/>
            <a:ext cx="2492990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智慧课堂教学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3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0" y="685344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教学做训创研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”实训体系建设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294611" y="1830825"/>
            <a:ext cx="8796082" cy="3491099"/>
            <a:chOff x="240413" y="1598648"/>
            <a:chExt cx="8796082" cy="3491099"/>
          </a:xfrm>
        </p:grpSpPr>
        <p:pic>
          <p:nvPicPr>
            <p:cNvPr id="48" name="图片 47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13" y="2607023"/>
              <a:ext cx="1249392" cy="783055"/>
            </a:xfrm>
            <a:prstGeom prst="rect">
              <a:avLst/>
            </a:prstGeom>
            <a:noFill/>
          </p:spPr>
        </p:pic>
        <p:grpSp>
          <p:nvGrpSpPr>
            <p:cNvPr id="49" name="组合 48"/>
            <p:cNvGrpSpPr/>
            <p:nvPr/>
          </p:nvGrpSpPr>
          <p:grpSpPr>
            <a:xfrm>
              <a:off x="483501" y="1598648"/>
              <a:ext cx="8552994" cy="3491099"/>
              <a:chOff x="290177" y="675536"/>
              <a:chExt cx="11711182" cy="4780185"/>
            </a:xfrm>
          </p:grpSpPr>
          <p:sp>
            <p:nvSpPr>
              <p:cNvPr id="50" name="MH_Other_1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4806782" y="1267117"/>
                <a:ext cx="607896" cy="2115615"/>
              </a:xfrm>
              <a:custGeom>
                <a:avLst/>
                <a:gdLst/>
                <a:ahLst/>
                <a:cxnLst/>
                <a:rect l="l" t="t" r="r" b="b"/>
                <a:pathLst>
                  <a:path w="449262" h="1279126">
                    <a:moveTo>
                      <a:pt x="449262" y="0"/>
                    </a:moveTo>
                    <a:lnTo>
                      <a:pt x="449262" y="1279126"/>
                    </a:lnTo>
                    <a:lnTo>
                      <a:pt x="0" y="1279126"/>
                    </a:lnTo>
                    <a:lnTo>
                      <a:pt x="0" y="449722"/>
                    </a:lnTo>
                    <a:close/>
                  </a:path>
                </a:pathLst>
              </a:custGeom>
              <a:solidFill>
                <a:srgbClr val="4F81BD">
                  <a:lumMod val="40000"/>
                  <a:lumOff val="6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  <p:sp>
            <p:nvSpPr>
              <p:cNvPr id="51" name="MH_Other_2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479881" y="1760103"/>
                <a:ext cx="523743" cy="1681251"/>
              </a:xfrm>
              <a:custGeom>
                <a:avLst/>
                <a:gdLst/>
                <a:ahLst/>
                <a:cxnLst/>
                <a:rect l="l" t="t" r="r" b="b"/>
                <a:pathLst>
                  <a:path w="449262" h="1282755">
                    <a:moveTo>
                      <a:pt x="0" y="0"/>
                    </a:moveTo>
                    <a:lnTo>
                      <a:pt x="449262" y="0"/>
                    </a:lnTo>
                    <a:lnTo>
                      <a:pt x="449262" y="833033"/>
                    </a:lnTo>
                    <a:lnTo>
                      <a:pt x="0" y="1282755"/>
                    </a:lnTo>
                    <a:close/>
                  </a:path>
                </a:pathLst>
              </a:custGeom>
              <a:solidFill>
                <a:srgbClr val="D4F2CA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  <p:sp>
            <p:nvSpPr>
              <p:cNvPr id="52" name="MH_SubTitle_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4835765" y="1178952"/>
                <a:ext cx="3622306" cy="940383"/>
              </a:xfrm>
              <a:custGeom>
                <a:avLst/>
                <a:gdLst/>
                <a:ahLst/>
                <a:cxnLst/>
                <a:rect l="l" t="t" r="r" b="b"/>
                <a:pathLst>
                  <a:path w="2824005" h="617272">
                    <a:moveTo>
                      <a:pt x="2515369" y="0"/>
                    </a:moveTo>
                    <a:lnTo>
                      <a:pt x="2824005" y="308636"/>
                    </a:lnTo>
                    <a:lnTo>
                      <a:pt x="2515369" y="617272"/>
                    </a:lnTo>
                    <a:lnTo>
                      <a:pt x="2515369" y="534388"/>
                    </a:lnTo>
                    <a:lnTo>
                      <a:pt x="0" y="534388"/>
                    </a:lnTo>
                    <a:lnTo>
                      <a:pt x="213019" y="321369"/>
                    </a:lnTo>
                    <a:lnTo>
                      <a:pt x="451504" y="82884"/>
                    </a:lnTo>
                    <a:lnTo>
                      <a:pt x="2515369" y="82884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实训内容和资源开发</a:t>
                </a:r>
              </a:p>
            </p:txBody>
          </p:sp>
          <p:sp>
            <p:nvSpPr>
              <p:cNvPr id="53" name="MH_SubTitle_1"/>
              <p:cNvSpPr/>
              <p:nvPr>
                <p:custDataLst>
                  <p:tags r:id="rId4"/>
                </p:custDataLst>
              </p:nvPr>
            </p:nvSpPr>
            <p:spPr bwMode="auto">
              <a:xfrm flipH="1">
                <a:off x="2910136" y="2853245"/>
                <a:ext cx="3102501" cy="676275"/>
              </a:xfrm>
              <a:custGeom>
                <a:avLst/>
                <a:gdLst/>
                <a:ahLst/>
                <a:cxnLst/>
                <a:rect l="l" t="t" r="r" b="b"/>
                <a:pathLst>
                  <a:path w="2824833" h="617272">
                    <a:moveTo>
                      <a:pt x="2516197" y="0"/>
                    </a:moveTo>
                    <a:lnTo>
                      <a:pt x="2516197" y="82884"/>
                    </a:lnTo>
                    <a:lnTo>
                      <a:pt x="0" y="82884"/>
                    </a:lnTo>
                    <a:lnTo>
                      <a:pt x="0" y="86022"/>
                    </a:lnTo>
                    <a:lnTo>
                      <a:pt x="448366" y="534388"/>
                    </a:lnTo>
                    <a:lnTo>
                      <a:pt x="2516197" y="534388"/>
                    </a:lnTo>
                    <a:lnTo>
                      <a:pt x="2516197" y="617272"/>
                    </a:lnTo>
                    <a:lnTo>
                      <a:pt x="2824833" y="308636"/>
                    </a:lnTo>
                    <a:close/>
                  </a:path>
                </a:pathLst>
              </a:custGeom>
              <a:solidFill>
                <a:srgbClr val="92D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创新实训室建设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582383" y="675536"/>
                <a:ext cx="3418976" cy="1801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实训平台搭建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实训项目开发                                        实训教材及资源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开发</a:t>
                </a:r>
                <a:endPara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（如</a:t>
                </a:r>
                <a:r>
                  <a:rPr kumimoji="0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VR</a:t>
                </a: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虚拟现实实训软件）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5" name="图片 54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77" y="3009807"/>
                <a:ext cx="1331595" cy="791845"/>
              </a:xfrm>
              <a:prstGeom prst="rect">
                <a:avLst/>
              </a:prstGeom>
              <a:noFill/>
            </p:spPr>
          </p:pic>
          <p:pic>
            <p:nvPicPr>
              <p:cNvPr id="56" name="图片 55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7126" y="2169793"/>
                <a:ext cx="1247775" cy="647700"/>
              </a:xfrm>
              <a:prstGeom prst="rect">
                <a:avLst/>
              </a:prstGeom>
              <a:noFill/>
            </p:spPr>
          </p:pic>
          <p:pic>
            <p:nvPicPr>
              <p:cNvPr id="57" name="图片 56"/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50"/>
              <a:stretch/>
            </p:blipFill>
            <p:spPr bwMode="auto">
              <a:xfrm>
                <a:off x="1552626" y="3009807"/>
                <a:ext cx="1331595" cy="791845"/>
              </a:xfrm>
              <a:prstGeom prst="rect">
                <a:avLst/>
              </a:prstGeom>
              <a:noFill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58" name="图片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48"/>
              <a:stretch>
                <a:fillRect/>
              </a:stretch>
            </p:blipFill>
            <p:spPr bwMode="auto">
              <a:xfrm>
                <a:off x="892337" y="4329253"/>
                <a:ext cx="4438723" cy="112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矩形 58"/>
              <p:cNvSpPr/>
              <p:nvPr/>
            </p:nvSpPr>
            <p:spPr>
              <a:xfrm>
                <a:off x="1217131" y="3949298"/>
                <a:ext cx="3589650" cy="379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嵌入大屏展示、监控管理等特色元素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60" name="矩形 59"/>
          <p:cNvSpPr/>
          <p:nvPr/>
        </p:nvSpPr>
        <p:spPr>
          <a:xfrm>
            <a:off x="7642422" y="5332665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实训教材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61" name="矩形 60"/>
          <p:cNvSpPr/>
          <p:nvPr/>
        </p:nvSpPr>
        <p:spPr>
          <a:xfrm>
            <a:off x="2445510" y="5455776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智慧化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智能化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3" name="图示 62"/>
          <p:cNvGraphicFramePr/>
          <p:nvPr>
            <p:extLst>
              <p:ext uri="{D42A27DB-BD31-4B8C-83A1-F6EECF244321}">
                <p14:modId xmlns:p14="http://schemas.microsoft.com/office/powerpoint/2010/main" val="2081541644"/>
              </p:ext>
            </p:extLst>
          </p:nvPr>
        </p:nvGraphicFramePr>
        <p:xfrm>
          <a:off x="6208384" y="3236845"/>
          <a:ext cx="451485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8074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/>
        </p:blipFill>
        <p:spPr>
          <a:xfrm flipH="1">
            <a:off x="-7620" y="609601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1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2" rIns="91427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74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0" y="1208929"/>
            <a:ext cx="2613546" cy="584759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lstStyle/>
          <a:p>
            <a:pPr defTabSz="914274"/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61007" y="2574450"/>
            <a:ext cx="6839832" cy="3168190"/>
            <a:chOff x="2638705" y="2533535"/>
            <a:chExt cx="6839832" cy="3168190"/>
          </a:xfrm>
        </p:grpSpPr>
        <p:grpSp>
          <p:nvGrpSpPr>
            <p:cNvPr id="2" name="组合 1"/>
            <p:cNvGrpSpPr/>
            <p:nvPr/>
          </p:nvGrpSpPr>
          <p:grpSpPr>
            <a:xfrm>
              <a:off x="2638705" y="2533535"/>
              <a:ext cx="6839832" cy="2302127"/>
              <a:chOff x="3901566" y="2764764"/>
              <a:chExt cx="6839832" cy="2302127"/>
            </a:xfrm>
          </p:grpSpPr>
          <p:sp>
            <p:nvSpPr>
              <p:cNvPr id="15" name="文本框 32"/>
              <p:cNvSpPr txBox="1"/>
              <p:nvPr/>
            </p:nvSpPr>
            <p:spPr>
              <a:xfrm>
                <a:off x="4745579" y="4516858"/>
                <a:ext cx="2458086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建设重点内容</a:t>
                </a:r>
                <a:endPara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" name="文本框 34"/>
              <p:cNvSpPr txBox="1"/>
              <p:nvPr/>
            </p:nvSpPr>
            <p:spPr>
              <a:xfrm>
                <a:off x="3934927" y="4488530"/>
                <a:ext cx="715871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三</a:t>
                </a:r>
              </a:p>
            </p:txBody>
          </p:sp>
          <p:sp>
            <p:nvSpPr>
              <p:cNvPr id="19" name="文本框 32"/>
              <p:cNvSpPr txBox="1"/>
              <p:nvPr/>
            </p:nvSpPr>
            <p:spPr>
              <a:xfrm>
                <a:off x="4745578" y="3656199"/>
                <a:ext cx="5995820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建设目标思路</a:t>
                </a:r>
                <a:endPara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" name="文本框 34"/>
              <p:cNvSpPr txBox="1"/>
              <p:nvPr/>
            </p:nvSpPr>
            <p:spPr>
              <a:xfrm>
                <a:off x="3901566" y="3676484"/>
                <a:ext cx="715871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二</a:t>
                </a:r>
              </a:p>
            </p:txBody>
          </p:sp>
          <p:sp>
            <p:nvSpPr>
              <p:cNvPr id="21" name="文本框 32"/>
              <p:cNvSpPr txBox="1"/>
              <p:nvPr/>
            </p:nvSpPr>
            <p:spPr>
              <a:xfrm>
                <a:off x="4745578" y="2795541"/>
                <a:ext cx="4145730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建设背景意义</a:t>
                </a:r>
                <a:endPara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2" name="文本框 34"/>
              <p:cNvSpPr txBox="1"/>
              <p:nvPr/>
            </p:nvSpPr>
            <p:spPr>
              <a:xfrm>
                <a:off x="3934927" y="2764764"/>
                <a:ext cx="715871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Semibold" panose="020B0702040204020203" pitchFamily="34" charset="0"/>
                  </a:rPr>
                  <a:t>一</a:t>
                </a:r>
              </a:p>
            </p:txBody>
          </p:sp>
        </p:grpSp>
        <p:sp>
          <p:nvSpPr>
            <p:cNvPr id="12" name="文本框 32"/>
            <p:cNvSpPr txBox="1"/>
            <p:nvPr/>
          </p:nvSpPr>
          <p:spPr>
            <a:xfrm>
              <a:off x="3479004" y="5151692"/>
              <a:ext cx="4923598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项目</a:t>
              </a:r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实施保障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2668352" y="5123365"/>
              <a:ext cx="715871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6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9" y="2154254"/>
            <a:ext cx="3315837" cy="1766554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62" y="2154252"/>
            <a:ext cx="3140705" cy="176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09" y="4056324"/>
            <a:ext cx="3315837" cy="205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62" y="4056323"/>
            <a:ext cx="3140705" cy="205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矩形 36"/>
          <p:cNvSpPr/>
          <p:nvPr/>
        </p:nvSpPr>
        <p:spPr>
          <a:xfrm>
            <a:off x="886001" y="875167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教学做训创研”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一体化实训室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参考效果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泪滴形 38"/>
          <p:cNvSpPr/>
          <p:nvPr/>
        </p:nvSpPr>
        <p:spPr>
          <a:xfrm>
            <a:off x="237929" y="735797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8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2209" y="720569"/>
            <a:ext cx="344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虚拟仿真教学平台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0230" y="1329439"/>
            <a:ext cx="11097271" cy="4656792"/>
            <a:chOff x="580230" y="1329439"/>
            <a:chExt cx="11097271" cy="4656792"/>
          </a:xfrm>
        </p:grpSpPr>
        <p:sp>
          <p:nvSpPr>
            <p:cNvPr id="16" name="矩形 15"/>
            <p:cNvSpPr/>
            <p:nvPr/>
          </p:nvSpPr>
          <p:spPr>
            <a:xfrm>
              <a:off x="1944876" y="1329439"/>
              <a:ext cx="8424937" cy="484946"/>
            </a:xfrm>
            <a:prstGeom prst="rect">
              <a:avLst/>
            </a:prstGeom>
          </p:spPr>
          <p:txBody>
            <a:bodyPr wrap="square" lIns="117226" tIns="58613" rIns="117226" bIns="5861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国泰安开发设计出</a:t>
              </a:r>
              <a:r>
                <a:rPr lang="en-US" altLang="zh-CN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实训中心管理平台及配套服务，包含三大平台系统。</a:t>
              </a:r>
              <a:endPara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80230" y="2319555"/>
              <a:ext cx="3358800" cy="2955600"/>
              <a:chOff x="808743" y="2656547"/>
              <a:chExt cx="2491632" cy="2095748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743" y="2656547"/>
                <a:ext cx="2491632" cy="1332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  <a:effectLst>
                <a:outerShdw blurRad="190500" sx="104000" sy="104000" algn="ctr" rotWithShape="0">
                  <a:prstClr val="black">
                    <a:alpha val="40000"/>
                  </a:prstClr>
                </a:outerShdw>
                <a:reflection blurRad="6350" stA="50000" endA="300" endPos="38500" dist="50800" dir="5400000" sy="-100000" algn="bl" rotWithShape="0"/>
              </a:effectLst>
            </p:spPr>
          </p:pic>
          <p:sp>
            <p:nvSpPr>
              <p:cNvPr id="29" name="矩形 28"/>
              <p:cNvSpPr/>
              <p:nvPr/>
            </p:nvSpPr>
            <p:spPr bwMode="auto">
              <a:xfrm>
                <a:off x="808743" y="4104295"/>
                <a:ext cx="2491632" cy="648000"/>
              </a:xfrm>
              <a:prstGeom prst="rect">
                <a:avLst/>
              </a:prstGeom>
              <a:solidFill>
                <a:srgbClr val="002060">
                  <a:alpha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lvl="0" algn="ctr"/>
                <a:r>
                  <a:rPr lang="zh-CN" altLang="en-US" sz="1600" b="1" dirty="0">
                    <a:solidFill>
                      <a:schemeClr val="bg1"/>
                    </a:solidFill>
                    <a:latin typeface="方正黑体简体"/>
                    <a:ea typeface="方正黑体简体"/>
                  </a:rPr>
                  <a:t>虚拟仿真实训平台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446046" y="2317959"/>
              <a:ext cx="3358800" cy="2955600"/>
              <a:chOff x="3857690" y="2656547"/>
              <a:chExt cx="2474706" cy="2095750"/>
            </a:xfrm>
          </p:grpSpPr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7690" y="2656547"/>
                <a:ext cx="2474706" cy="1332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  <a:effectLst>
                <a:outerShdw blurRad="190500" sx="104000" sy="104000" algn="ctr" rotWithShape="0">
                  <a:prstClr val="black">
                    <a:alpha val="40000"/>
                  </a:prstClr>
                </a:outerShdw>
                <a:reflection blurRad="6350" stA="50000" endA="300" endPos="38500" dist="50800" dir="5400000" sy="-100000" algn="bl" rotWithShape="0"/>
              </a:effectLst>
              <a:extLst/>
            </p:spPr>
          </p:pic>
          <p:sp>
            <p:nvSpPr>
              <p:cNvPr id="24" name="矩形 23"/>
              <p:cNvSpPr/>
              <p:nvPr/>
            </p:nvSpPr>
            <p:spPr bwMode="auto">
              <a:xfrm>
                <a:off x="3857690" y="4104297"/>
                <a:ext cx="2474706" cy="648000"/>
              </a:xfrm>
              <a:prstGeom prst="rect">
                <a:avLst/>
              </a:prstGeom>
              <a:solidFill>
                <a:srgbClr val="002060">
                  <a:alpha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lvl="0" algn="ctr"/>
                <a:r>
                  <a:rPr lang="zh-CN" altLang="en-US" sz="1600" b="1" dirty="0">
                    <a:solidFill>
                      <a:schemeClr val="bg1"/>
                    </a:solidFill>
                    <a:latin typeface="方正黑体简体"/>
                    <a:ea typeface="方正黑体简体"/>
                  </a:rPr>
                  <a:t>数字化教学平台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317631" y="2319555"/>
              <a:ext cx="3359870" cy="2954004"/>
              <a:chOff x="6889711" y="2656547"/>
              <a:chExt cx="1998001" cy="209575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9712" y="2656547"/>
                <a:ext cx="1998000" cy="1332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  <a:effectLst>
                <a:outerShdw blurRad="190500" sx="104000" sy="104000" algn="ctr" rotWithShape="0">
                  <a:prstClr val="black">
                    <a:alpha val="40000"/>
                  </a:prstClr>
                </a:outerShdw>
                <a:reflection blurRad="6350" stA="50000" endA="300" endPos="385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2" name="矩形 21"/>
              <p:cNvSpPr/>
              <p:nvPr/>
            </p:nvSpPr>
            <p:spPr bwMode="auto">
              <a:xfrm>
                <a:off x="6889711" y="4104297"/>
                <a:ext cx="1998000" cy="648000"/>
              </a:xfrm>
              <a:prstGeom prst="rect">
                <a:avLst/>
              </a:prstGeom>
              <a:solidFill>
                <a:srgbClr val="002060">
                  <a:alpha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lvl="0" algn="ctr"/>
                <a:r>
                  <a:rPr lang="zh-CN" altLang="en-US" sz="1600" b="1" dirty="0">
                    <a:solidFill>
                      <a:schemeClr val="bg1"/>
                    </a:solidFill>
                    <a:latin typeface="方正黑体简体"/>
                    <a:ea typeface="方正黑体简体"/>
                  </a:rPr>
                  <a:t>资源库系统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936281" y="5498528"/>
              <a:ext cx="8352929" cy="487703"/>
            </a:xfrm>
            <a:prstGeom prst="rect">
              <a:avLst/>
            </a:prstGeom>
          </p:spPr>
          <p:txBody>
            <a:bodyPr wrap="square" lIns="117226" tIns="58613" rIns="117226" bIns="5861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搭配</a:t>
              </a:r>
              <a:r>
                <a:rPr lang="en-US" altLang="zh-CN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65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款可转为</a:t>
              </a:r>
              <a:r>
                <a:rPr lang="en-US" altLang="zh-CN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版的</a:t>
              </a:r>
              <a:r>
                <a:rPr lang="en-US" altLang="zh-CN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3D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虚拟仿真实训软件，以及</a:t>
              </a:r>
              <a:r>
                <a:rPr lang="en-US" altLang="zh-CN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900</a:t>
              </a:r>
              <a:r>
                <a:rPr lang="zh-CN" altLang="en-US" sz="16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多门精品课程资源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1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879898" y="906713"/>
            <a:ext cx="344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实训教学体系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50239" y="766450"/>
            <a:ext cx="10764141" cy="5804475"/>
            <a:chOff x="750239" y="766450"/>
            <a:chExt cx="10764141" cy="5804475"/>
          </a:xfrm>
        </p:grpSpPr>
        <p:sp>
          <p:nvSpPr>
            <p:cNvPr id="34" name="矩形 33"/>
            <p:cNvSpPr/>
            <p:nvPr/>
          </p:nvSpPr>
          <p:spPr>
            <a:xfrm>
              <a:off x="750241" y="1476918"/>
              <a:ext cx="531031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教学实训区主要应用于各学科的辅助教学与实训。</a:t>
              </a:r>
              <a:endParaRPr lang="zh-CN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50240" y="3554297"/>
              <a:ext cx="5650560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实训：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根据专业特色和需要，采用多样化</a:t>
              </a:r>
              <a:r>
                <a:rPr lang="en-US" altLang="zh-CN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技术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0" indent="-342900"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桌面交互系统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0" indent="-342900"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沉浸交互系统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0" indent="-342900"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动作捕捉系统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lvl="0" indent="-342900"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en-US" altLang="zh-CN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CAVE</a:t>
              </a: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0239" y="2432510"/>
              <a:ext cx="5841947" cy="75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辅助教学：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lnSpc>
                  <a:spcPts val="2400"/>
                </a:lnSpc>
                <a:spcBef>
                  <a:spcPts val="600"/>
                </a:spcBef>
                <a:spcAft>
                  <a:spcPts val="600"/>
                </a:spcAft>
                <a:buFont typeface="Wingdings" pitchFamily="2" charset="2"/>
                <a:buChar char="u"/>
              </a:pPr>
              <a:r>
                <a:rPr lang="en-US" altLang="zh-CN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智慧课堂：依据教材以知识点为单位，进行</a:t>
              </a:r>
              <a:r>
                <a:rPr lang="en-US" altLang="zh-CN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软件设计</a:t>
              </a:r>
              <a:r>
                <a:rPr lang="zh-CN" altLang="en-US" sz="16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7" name="Picture 2" descr="E:\校级VR中心折页修改\折页图片替换方案\VR课堂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39" y="766450"/>
              <a:ext cx="4265024" cy="2810146"/>
            </a:xfrm>
            <a:prstGeom prst="rect">
              <a:avLst/>
            </a:prstGeom>
            <a:ln w="28575" cap="sq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xmlns="" id="{30A00678-D8ED-4782-91A7-C71B9C77D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51" t="14721" r="9575" b="13041"/>
            <a:stretch/>
          </p:blipFill>
          <p:spPr>
            <a:xfrm>
              <a:off x="7242439" y="3878399"/>
              <a:ext cx="4271941" cy="26925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0171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4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543077" y="1643081"/>
            <a:ext cx="80151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泰安利用自身专家资源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（博士、教授）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渠道优势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协助高职院校引进高层次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，扩充教师队伍，改善师资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打造一支德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技双馨的高水平“双师型”教师队伍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协助学校选择、聘任</a:t>
            </a:r>
            <a:r>
              <a:rPr lang="zh-CN" altLang="zh-CN" sz="1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符合条件的企业专家或高端人才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到校任教，或担任学科带头人；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聘请</a:t>
            </a:r>
            <a:r>
              <a:rPr lang="zh-CN" altLang="zh-CN" sz="1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一流领军人才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，帮助学校开展教学改革与科研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学校从全国行业协会和企业联盟等渠道聘请</a:t>
            </a:r>
            <a:r>
              <a:rPr lang="zh-CN" altLang="zh-CN" sz="1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企业工程师、设计师以及企业中既有理论知识又有丰富实践经验的资深人士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担任学校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客座教授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8" b="4012"/>
          <a:stretch/>
        </p:blipFill>
        <p:spPr>
          <a:xfrm>
            <a:off x="7489970" y="4230736"/>
            <a:ext cx="2815200" cy="15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71" y="4230736"/>
            <a:ext cx="2814729" cy="1583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12" descr="http://www.thebigdata.cn/upload/2014-04/14040909495789.jp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" b="14125"/>
          <a:stretch/>
        </p:blipFill>
        <p:spPr bwMode="auto">
          <a:xfrm>
            <a:off x="4548235" y="4230736"/>
            <a:ext cx="2815200" cy="15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1" name="矩形 20"/>
          <p:cNvSpPr/>
          <p:nvPr/>
        </p:nvSpPr>
        <p:spPr>
          <a:xfrm>
            <a:off x="173170" y="741224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高水平师资队伍建设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0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1576227" y="1983879"/>
            <a:ext cx="2669789" cy="2775924"/>
            <a:chOff x="0" y="0"/>
            <a:chExt cx="2519680" cy="2519679"/>
          </a:xfrm>
        </p:grpSpPr>
        <p:grpSp>
          <p:nvGrpSpPr>
            <p:cNvPr id="53" name="组合 52"/>
            <p:cNvGrpSpPr>
              <a:grpSpLocks/>
            </p:cNvGrpSpPr>
            <p:nvPr/>
          </p:nvGrpSpPr>
          <p:grpSpPr>
            <a:xfrm>
              <a:off x="0" y="0"/>
              <a:ext cx="2519680" cy="2519679"/>
              <a:chOff x="0" y="0"/>
              <a:chExt cx="2238375" cy="2295525"/>
            </a:xfrm>
          </p:grpSpPr>
          <p:sp>
            <p:nvSpPr>
              <p:cNvPr id="55" name="六边形 54"/>
              <p:cNvSpPr/>
              <p:nvPr/>
            </p:nvSpPr>
            <p:spPr>
              <a:xfrm>
                <a:off x="704850" y="0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zh-CN" alt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培训与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zh-CN" alt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取证</a:t>
                </a:r>
              </a:p>
            </p:txBody>
          </p:sp>
          <p:sp>
            <p:nvSpPr>
              <p:cNvPr id="56" name="六边形 55"/>
              <p:cNvSpPr/>
              <p:nvPr/>
            </p:nvSpPr>
            <p:spPr>
              <a:xfrm>
                <a:off x="1390650" y="390525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学位研修计划</a:t>
                </a:r>
              </a:p>
            </p:txBody>
          </p:sp>
          <p:sp>
            <p:nvSpPr>
              <p:cNvPr id="57" name="六边形 56"/>
              <p:cNvSpPr/>
              <p:nvPr/>
            </p:nvSpPr>
            <p:spPr>
              <a:xfrm>
                <a:off x="9525" y="390525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企业实践进修</a:t>
                </a:r>
              </a:p>
              <a:p>
                <a:pPr algn="ctr"/>
                <a:r>
                  <a:rPr 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 </a:t>
                </a:r>
                <a:endPara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58" name="六边形 57"/>
              <p:cNvSpPr/>
              <p:nvPr/>
            </p:nvSpPr>
            <p:spPr>
              <a:xfrm>
                <a:off x="1371600" y="1171575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境外考</a:t>
                </a:r>
              </a:p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察交流</a:t>
                </a:r>
              </a:p>
            </p:txBody>
          </p:sp>
          <p:sp>
            <p:nvSpPr>
              <p:cNvPr id="59" name="六边形 58"/>
              <p:cNvSpPr/>
              <p:nvPr/>
            </p:nvSpPr>
            <p:spPr>
              <a:xfrm>
                <a:off x="685800" y="1552575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会议论</a:t>
                </a:r>
              </a:p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坛活动</a:t>
                </a:r>
              </a:p>
            </p:txBody>
          </p:sp>
          <p:sp>
            <p:nvSpPr>
              <p:cNvPr id="60" name="六边形 59"/>
              <p:cNvSpPr/>
              <p:nvPr/>
            </p:nvSpPr>
            <p:spPr>
              <a:xfrm>
                <a:off x="0" y="1171575"/>
                <a:ext cx="847725" cy="742950"/>
              </a:xfrm>
              <a:prstGeom prst="hexagon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强化技</a:t>
                </a:r>
              </a:p>
              <a:p>
                <a:pPr algn="ctr"/>
                <a:r>
                  <a:rPr lang="zh-CN" altLang="en-US" sz="1400" kern="1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能竞赛</a:t>
                </a:r>
              </a:p>
            </p:txBody>
          </p:sp>
        </p:grpSp>
        <p:sp>
          <p:nvSpPr>
            <p:cNvPr id="54" name="六边形 53"/>
            <p:cNvSpPr>
              <a:spLocks/>
            </p:cNvSpPr>
            <p:nvPr/>
          </p:nvSpPr>
          <p:spPr>
            <a:xfrm>
              <a:off x="782726" y="855878"/>
              <a:ext cx="953770" cy="815340"/>
            </a:xfrm>
            <a:prstGeom prst="hexagon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师资队伍建设</a:t>
              </a:r>
              <a:endPara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780585" y="5049735"/>
            <a:ext cx="4146926" cy="936104"/>
          </a:xfrm>
          <a:prstGeom prst="rect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171443" marR="0" lvl="0" indent="-17144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提升“双师型”教师能力，保证高质量师资队伍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3" marR="0" lvl="0" indent="-17144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培养成绩优秀的学员作为师资补充体系，保障师资队伍持续发展</a:t>
            </a:r>
          </a:p>
        </p:txBody>
      </p:sp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46965"/>
              </p:ext>
            </p:extLst>
          </p:nvPr>
        </p:nvGraphicFramePr>
        <p:xfrm>
          <a:off x="5236545" y="1674030"/>
          <a:ext cx="5784660" cy="4428076"/>
        </p:xfrm>
        <a:graphic>
          <a:graphicData uri="http://schemas.openxmlformats.org/drawingml/2006/table">
            <a:tbl>
              <a:tblPr firstRow="1" firstCol="1" bandRow="1"/>
              <a:tblGrid>
                <a:gridCol w="14008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045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2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培训课程类别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培训课程举例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培训时长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0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职业素养培训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（通用培训）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职业教育心理学、职业教育改革发展现状与趋势、“互联网+X专业”人才培养模式的创新、“中国制造2025”与职业教育改革发展、提高教师职业素养经典案例分享、教师情绪压力管理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短期培训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34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教学技能培训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（通用培训）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教育课程改革与课程开发、职业教育行动导向的教学法、现代教学媒体（课件）开发、信息化教学设计与课程整合、虚拟仿真实训系统、数字化教学资源库建设、精品课程建设与课程网站开发、理实一体化实训室建设、职业教育项目式教材开发、职业教育科研能力建设与提升、职业学校管理与人力资源开发、职业学校校园文化建设、职业学校德育课程建设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34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专业课程培训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（以创业教育为例）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小微企业创业经营管理、机会识别与项目选择、DMC创业导师、创业资本运作、如何组建创业精英团队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辅助研修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德国双元制职业教育方法、探讨“教学工厂”和最新的管理理念、香港职业教育概况及营运模式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短期培训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3" name="矩形 62"/>
          <p:cNvSpPr/>
          <p:nvPr/>
        </p:nvSpPr>
        <p:spPr>
          <a:xfrm>
            <a:off x="6638237" y="1281061"/>
            <a:ext cx="295464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教师培训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（部分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8925" y="89696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师资培训提升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3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4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69362" y="882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国泰安师资培训项目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27755" y="2291424"/>
            <a:ext cx="56166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建设路径与创新发展高级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研修班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教学诊断改进与系统推进实务培训班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专业建设与课程设计培训班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高等职业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教育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课程开发与教学技能提升培训班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信息化教学和资源库建设高级研修班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教师科研能力提升和科研管理创新班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全国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高等职业院校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思想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政治理论课骨干教师培训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新时期学生工作创新与班级管理能力提升班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More……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泪滴形 45"/>
          <p:cNvSpPr/>
          <p:nvPr/>
        </p:nvSpPr>
        <p:spPr>
          <a:xfrm>
            <a:off x="279192" y="743405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Picture 2" descr="C:\Users\lei.fang1\Desktop\图片1_副本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917" y="3806400"/>
            <a:ext cx="2772291" cy="174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lei.fang1\Desktop\图片2_副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917" y="1985840"/>
            <a:ext cx="2772291" cy="174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28925" y="80699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28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726660" y="2392579"/>
            <a:ext cx="3096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构建现代职业教育制度，推进高职院校治理体系与治理能力现代化，推进高职院校综合改革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，健全人才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培养机制体制，促进院校管理重心下移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，深化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产教融合、校企合作，探索多种形式的职业教育集团化办学模式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97104"/>
              </p:ext>
            </p:extLst>
          </p:nvPr>
        </p:nvGraphicFramePr>
        <p:xfrm>
          <a:off x="5039028" y="2076672"/>
          <a:ext cx="4896544" cy="3859546"/>
        </p:xfrm>
        <a:graphic>
          <a:graphicData uri="http://schemas.openxmlformats.org/drawingml/2006/table">
            <a:tbl>
              <a:tblPr firstRow="1" bandRow="1"/>
              <a:tblGrid>
                <a:gridCol w="2016224"/>
                <a:gridCol w="2880320"/>
              </a:tblGrid>
              <a:tr h="325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内部治理</a:t>
                      </a:r>
                      <a:r>
                        <a:rPr lang="zh-CN" sz="16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具体内容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96161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</a:t>
                      </a:r>
                      <a:r>
                        <a:rPr lang="zh-CN" sz="1400" b="1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行政领导与管理组织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学术支撑组织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民主管理组织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学生自治组织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6161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规章制度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符合实际的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科学易行的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制度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体系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动态更新的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制度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审查与清理机制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96161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运行机制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科学民主的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决策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机制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6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规范有序的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机制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837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有效制衡的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监督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机制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973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学校文化等非制度性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因素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激励机制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88206" y="694775"/>
            <a:ext cx="3748173" cy="544233"/>
            <a:chOff x="1349904" y="2009438"/>
            <a:chExt cx="1541181" cy="492443"/>
          </a:xfrm>
        </p:grpSpPr>
        <p:sp>
          <p:nvSpPr>
            <p:cNvPr id="13" name="矩形 12"/>
            <p:cNvSpPr/>
            <p:nvPr/>
          </p:nvSpPr>
          <p:spPr>
            <a:xfrm>
              <a:off x="1355792" y="2009438"/>
              <a:ext cx="1535293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49904" y="2009438"/>
              <a:ext cx="1522841" cy="41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（四）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院校内部治理水平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32383" y="1260614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体制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机制改革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5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844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11754" y="5782625"/>
            <a:ext cx="4248473" cy="287464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校企合作、产教融合办学体系组织架构图（</a:t>
            </a:r>
            <a:r>
              <a:rPr lang="zh-CN" alt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供参考）</a:t>
            </a:r>
          </a:p>
        </p:txBody>
      </p:sp>
      <p:sp>
        <p:nvSpPr>
          <p:cNvPr id="39" name="矩形 38"/>
          <p:cNvSpPr/>
          <p:nvPr/>
        </p:nvSpPr>
        <p:spPr>
          <a:xfrm>
            <a:off x="1763640" y="2110264"/>
            <a:ext cx="282803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政府、行业、企业资源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，构建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“校企合作、产教融合”的办学体系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将校企合作、产教融合贯穿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高等职业院校的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办学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和人才培养全过程。建立健全多方参与的发展咨询委员会、行业职教集团、专业指导委员会、二级学院企业副院长等机构及运行机制，完善校政行企协同办学机制。</a:t>
            </a:r>
          </a:p>
        </p:txBody>
      </p:sp>
      <p:pic>
        <p:nvPicPr>
          <p:cNvPr id="40" name="Picture 3" descr="图片1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4F81BD">
                <a:lumMod val="20000"/>
                <a:lumOff val="80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98" y="2253665"/>
            <a:ext cx="5272088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53058" y="705436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教融合办学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体系建设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1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SubTitle_1"/>
          <p:cNvSpPr/>
          <p:nvPr>
            <p:custDataLst>
              <p:tags r:id="rId1"/>
            </p:custDataLst>
          </p:nvPr>
        </p:nvSpPr>
        <p:spPr>
          <a:xfrm>
            <a:off x="2730557" y="1439433"/>
            <a:ext cx="2677542" cy="8937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defRPr/>
            </a:pPr>
            <a:endParaRPr lang="zh-CN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0" name="MH_Text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3826" y="2343020"/>
            <a:ext cx="3722062" cy="3560909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三个环节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需求输入、质量生成与改进、质量输出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四个步骤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“自立目标—自定标准—自主实施—自我诊改” 质量螺旋递进的常态化自我诊改机制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五纵五横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五纵是决策指挥系统、质量生成系统、资源建设系统、支持服务系统、监督控制系统五个系统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五横是学校、专业、课程、教师、学生五个层面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一个平台：质量数据管理系统平台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实现数据的源头采集、及时采集和开放共享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40441" y="5939736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质量改进螺旋示意图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4480" r="9398" b="8440"/>
          <a:stretch/>
        </p:blipFill>
        <p:spPr bwMode="auto">
          <a:xfrm>
            <a:off x="6201202" y="1194489"/>
            <a:ext cx="4108358" cy="485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 50"/>
          <p:cNvSpPr/>
          <p:nvPr/>
        </p:nvSpPr>
        <p:spPr>
          <a:xfrm>
            <a:off x="1994337" y="1913560"/>
            <a:ext cx="3637027" cy="30777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搭建内部质量保障体系架构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967" y="657194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内部质量保证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63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4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SubTitle_1"/>
          <p:cNvSpPr/>
          <p:nvPr>
            <p:custDataLst>
              <p:tags r:id="rId1"/>
            </p:custDataLst>
          </p:nvPr>
        </p:nvSpPr>
        <p:spPr>
          <a:xfrm>
            <a:off x="3517402" y="1589340"/>
            <a:ext cx="2677542" cy="8937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defRPr/>
            </a:pPr>
            <a:endParaRPr lang="zh-CN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8" name="图片 37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8560" y="2112054"/>
            <a:ext cx="7200016" cy="4212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6997" y="9277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保障体系运行路线图</a:t>
            </a:r>
          </a:p>
        </p:txBody>
      </p:sp>
      <p:sp>
        <p:nvSpPr>
          <p:cNvPr id="40" name="泪滴形 39"/>
          <p:cNvSpPr/>
          <p:nvPr/>
        </p:nvSpPr>
        <p:spPr>
          <a:xfrm>
            <a:off x="228925" y="788399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28925" y="712848"/>
            <a:ext cx="3044084" cy="493975"/>
            <a:chOff x="1355792" y="2009438"/>
            <a:chExt cx="1987507" cy="493975"/>
          </a:xfrm>
        </p:grpSpPr>
        <p:sp>
          <p:nvSpPr>
            <p:cNvPr id="49" name="矩形 48"/>
            <p:cNvSpPr/>
            <p:nvPr/>
          </p:nvSpPr>
          <p:spPr>
            <a:xfrm>
              <a:off x="1355792" y="2009438"/>
              <a:ext cx="1864176" cy="4939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56681" y="2010970"/>
              <a:ext cx="19866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（一） 经济技术新趋势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占位符 20"/>
          <p:cNvSpPr txBox="1">
            <a:spLocks/>
          </p:cNvSpPr>
          <p:nvPr/>
        </p:nvSpPr>
        <p:spPr>
          <a:xfrm>
            <a:off x="9004686" y="175103"/>
            <a:ext cx="2669454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一、建设背景意义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138612" cy="1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96083" y="1665952"/>
            <a:ext cx="9480363" cy="4499384"/>
            <a:chOff x="1396083" y="1665952"/>
            <a:chExt cx="9480363" cy="4499384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46904" y="4133656"/>
              <a:ext cx="2886010" cy="2031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25" y="4146988"/>
              <a:ext cx="3072821" cy="200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083" y="4135389"/>
              <a:ext cx="3164011" cy="2028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51" name="组合 13"/>
            <p:cNvGrpSpPr>
              <a:grpSpLocks/>
            </p:cNvGrpSpPr>
            <p:nvPr/>
          </p:nvGrpSpPr>
          <p:grpSpPr bwMode="auto">
            <a:xfrm>
              <a:off x="6090669" y="1665952"/>
              <a:ext cx="4267805" cy="912736"/>
              <a:chOff x="-120222" y="70500"/>
              <a:chExt cx="2740758" cy="585802"/>
            </a:xfrm>
          </p:grpSpPr>
          <p:sp>
            <p:nvSpPr>
              <p:cNvPr id="107" name="文本框 15"/>
              <p:cNvSpPr txBox="1">
                <a:spLocks noChangeArrowheads="1"/>
              </p:cNvSpPr>
              <p:nvPr/>
            </p:nvSpPr>
            <p:spPr bwMode="auto">
              <a:xfrm>
                <a:off x="797567" y="70500"/>
                <a:ext cx="975084" cy="217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kumimoji="0" lang="en-US" altLang="zh-CN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新变革</a:t>
                </a:r>
              </a:p>
            </p:txBody>
          </p:sp>
          <p:sp>
            <p:nvSpPr>
              <p:cNvPr id="108" name="文本框 16"/>
              <p:cNvSpPr txBox="1">
                <a:spLocks noChangeArrowheads="1"/>
              </p:cNvSpPr>
              <p:nvPr/>
            </p:nvSpPr>
            <p:spPr bwMode="auto">
              <a:xfrm>
                <a:off x="-120222" y="360001"/>
                <a:ext cx="2740758" cy="296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“云物移大智”时代：互联网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kumimoji="0" lang="zh-CN" alt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872757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云计算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5636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523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59692" y="2742141"/>
              <a:ext cx="327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移动互联网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34199" y="2790326"/>
              <a:ext cx="3275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036527" y="2578684"/>
              <a:ext cx="2461442" cy="211640"/>
              <a:chOff x="5144055" y="2169090"/>
              <a:chExt cx="2076518" cy="178544"/>
            </a:xfrm>
          </p:grpSpPr>
          <p:cxnSp>
            <p:nvCxnSpPr>
              <p:cNvPr id="102" name="直接连接符 101"/>
              <p:cNvCxnSpPr>
                <a:stCxn id="108" idx="2"/>
                <a:endCxn id="53" idx="0"/>
              </p:cNvCxnSpPr>
              <p:nvPr/>
            </p:nvCxnSpPr>
            <p:spPr>
              <a:xfrm flipH="1">
                <a:off x="5144055" y="2169091"/>
                <a:ext cx="1002257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3" name="直接连接符 102"/>
              <p:cNvCxnSpPr>
                <a:stCxn id="108" idx="2"/>
                <a:endCxn id="57" idx="0"/>
              </p:cNvCxnSpPr>
              <p:nvPr/>
            </p:nvCxnSpPr>
            <p:spPr>
              <a:xfrm>
                <a:off x="6146312" y="2169091"/>
                <a:ext cx="1074261" cy="178543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4" name="直接连接符 103"/>
              <p:cNvCxnSpPr>
                <a:stCxn id="108" idx="2"/>
                <a:endCxn id="54" idx="0"/>
              </p:cNvCxnSpPr>
              <p:nvPr/>
            </p:nvCxnSpPr>
            <p:spPr>
              <a:xfrm flipH="1">
                <a:off x="5636398" y="2169091"/>
                <a:ext cx="509914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5" name="直接连接符 104"/>
              <p:cNvCxnSpPr>
                <a:stCxn id="108" idx="2"/>
                <a:endCxn id="56" idx="0"/>
              </p:cNvCxnSpPr>
              <p:nvPr/>
            </p:nvCxnSpPr>
            <p:spPr>
              <a:xfrm flipH="1">
                <a:off x="6145375" y="2169091"/>
                <a:ext cx="936" cy="137893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6" name="直接连接符 105"/>
              <p:cNvCxnSpPr>
                <a:stCxn id="108" idx="2"/>
                <a:endCxn id="55" idx="0"/>
              </p:cNvCxnSpPr>
              <p:nvPr/>
            </p:nvCxnSpPr>
            <p:spPr>
              <a:xfrm>
                <a:off x="6146312" y="2169091"/>
                <a:ext cx="509911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2019324" y="2324311"/>
              <a:ext cx="3926382" cy="1319925"/>
              <a:chOff x="1064454" y="1815995"/>
              <a:chExt cx="2859474" cy="1113513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064454" y="1815995"/>
                <a:ext cx="2859474" cy="323166"/>
                <a:chOff x="729040" y="1878711"/>
                <a:chExt cx="3205450" cy="323166"/>
              </a:xfrm>
            </p:grpSpPr>
            <p:sp>
              <p:nvSpPr>
                <p:cNvPr id="100" name="燕尾形 99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创新驱动战略</a:t>
                  </a:r>
                </a:p>
              </p:txBody>
            </p:sp>
            <p:sp>
              <p:nvSpPr>
                <p:cNvPr id="101" name="燕尾形 100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发展动力转换：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1064454" y="2209428"/>
                <a:ext cx="2859474" cy="323166"/>
                <a:chOff x="729040" y="1878711"/>
                <a:chExt cx="3205450" cy="323166"/>
              </a:xfrm>
            </p:grpSpPr>
            <p:sp>
              <p:nvSpPr>
                <p:cNvPr id="98" name="燕尾形 97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中国制造</a:t>
                  </a: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2025</a:t>
                  </a:r>
                </a:p>
              </p:txBody>
            </p:sp>
            <p:sp>
              <p:nvSpPr>
                <p:cNvPr id="99" name="燕尾形 98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产业转型升级：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1064454" y="2606342"/>
                <a:ext cx="2859474" cy="323166"/>
                <a:chOff x="729040" y="1878711"/>
                <a:chExt cx="3205450" cy="323166"/>
              </a:xfrm>
            </p:grpSpPr>
            <p:sp>
              <p:nvSpPr>
                <p:cNvPr id="96" name="燕尾形 95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“一带一路”</a:t>
                  </a:r>
                </a:p>
              </p:txBody>
            </p:sp>
            <p:sp>
              <p:nvSpPr>
                <p:cNvPr id="97" name="燕尾形 96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国际产能</a:t>
                  </a: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合作：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0" name="矩形 59"/>
            <p:cNvSpPr/>
            <p:nvPr/>
          </p:nvSpPr>
          <p:spPr>
            <a:xfrm>
              <a:off x="2978088" y="1819840"/>
              <a:ext cx="15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经济新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443689" y="1760735"/>
              <a:ext cx="16161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技术新变革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3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282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28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/>
          <p:cNvGrpSpPr/>
          <p:nvPr/>
        </p:nvGrpSpPr>
        <p:grpSpPr>
          <a:xfrm>
            <a:off x="2168267" y="2101700"/>
            <a:ext cx="7283336" cy="4131832"/>
            <a:chOff x="414351" y="824823"/>
            <a:chExt cx="8251270" cy="4674874"/>
          </a:xfrm>
        </p:grpSpPr>
        <p:pic>
          <p:nvPicPr>
            <p:cNvPr id="111" name="图片 110">
              <a:extLst>
                <a:ext uri="{FF2B5EF4-FFF2-40B4-BE49-F238E27FC236}">
                  <a16:creationId xmlns="" xmlns:a16="http://schemas.microsoft.com/office/drawing/2014/main" id="{F51E0EA9-1081-4058-8F30-43C4AE2F3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5" y="3299097"/>
              <a:ext cx="1648255" cy="1121747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="" xmlns:a16="http://schemas.microsoft.com/office/drawing/2014/main" id="{461FDC8B-BF2E-441F-9AC0-6FABB33B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181" y="3302471"/>
              <a:ext cx="1572382" cy="1118374"/>
            </a:xfrm>
            <a:prstGeom prst="rect">
              <a:avLst/>
            </a:prstGeom>
          </p:spPr>
        </p:pic>
        <p:sp>
          <p:nvSpPr>
            <p:cNvPr id="113" name="TextBox 1">
              <a:extLst>
                <a:ext uri="{FF2B5EF4-FFF2-40B4-BE49-F238E27FC236}">
                  <a16:creationId xmlns="" xmlns:a16="http://schemas.microsoft.com/office/drawing/2014/main" id="{C8ACEBF1-86EA-46AC-8AD9-EF731A0C5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68" y="3045751"/>
              <a:ext cx="316800" cy="2453946"/>
            </a:xfrm>
            <a:prstGeom prst="round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>
              <a:noFill/>
              <a:miter lim="800000"/>
              <a:headEnd/>
              <a:tailEnd/>
            </a:ln>
          </p:spPr>
          <p:txBody>
            <a:bodyPr wrap="square" lIns="72000" tIns="72000" rIns="72000" bIns="72000"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线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下</a:t>
              </a: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414351" y="824823"/>
              <a:ext cx="8251270" cy="4674874"/>
              <a:chOff x="414351" y="824823"/>
              <a:chExt cx="8251270" cy="4674874"/>
            </a:xfrm>
          </p:grpSpPr>
          <p:sp>
            <p:nvSpPr>
              <p:cNvPr id="115" name="TextBox 1">
                <a:extLst>
                  <a:ext uri="{FF2B5EF4-FFF2-40B4-BE49-F238E27FC236}">
                    <a16:creationId xmlns="" xmlns:a16="http://schemas.microsoft.com/office/drawing/2014/main" id="{DFA18D87-5D3E-41DA-A670-916D4F396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641" y="2882111"/>
                <a:ext cx="3283133" cy="318133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anchor="ctr" anchorCtr="0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高职学院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实训基地</a:t>
                </a: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>
                <a:off x="414351" y="824823"/>
                <a:ext cx="8251270" cy="4674874"/>
                <a:chOff x="414351" y="824823"/>
                <a:chExt cx="8251270" cy="4674874"/>
              </a:xfrm>
            </p:grpSpPr>
            <p:sp>
              <p:nvSpPr>
                <p:cNvPr id="117" name="TextBox 1">
                  <a:extLst>
                    <a:ext uri="{FF2B5EF4-FFF2-40B4-BE49-F238E27FC236}">
                      <a16:creationId xmlns="" xmlns:a16="http://schemas.microsoft.com/office/drawing/2014/main" id="{43A6DEE7-DE56-49CE-899B-84079C3285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7736" y="2327506"/>
                  <a:ext cx="500275" cy="318133"/>
                </a:xfrm>
                <a:prstGeom prst="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anchor="ctr" anchorCtr="0"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高级</a:t>
                  </a:r>
                </a:p>
              </p:txBody>
            </p:sp>
            <p:sp>
              <p:nvSpPr>
                <p:cNvPr id="118" name="TextBox 1">
                  <a:extLst>
                    <a:ext uri="{FF2B5EF4-FFF2-40B4-BE49-F238E27FC236}">
                      <a16:creationId xmlns="" xmlns:a16="http://schemas.microsoft.com/office/drawing/2014/main" id="{6701949A-A453-4BEA-ABEF-AFB401D9D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1310" y="2327506"/>
                  <a:ext cx="524203" cy="318133"/>
                </a:xfrm>
                <a:prstGeom prst="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anchor="ctr" anchorCtr="0"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中级</a:t>
                  </a:r>
                </a:p>
              </p:txBody>
            </p:sp>
            <p:sp>
              <p:nvSpPr>
                <p:cNvPr id="119" name="TextBox 1">
                  <a:extLst>
                    <a:ext uri="{FF2B5EF4-FFF2-40B4-BE49-F238E27FC236}">
                      <a16:creationId xmlns="" xmlns:a16="http://schemas.microsoft.com/office/drawing/2014/main" id="{1EA3D532-8C48-40FF-913A-83987428C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1970" y="2327506"/>
                  <a:ext cx="500275" cy="318133"/>
                </a:xfrm>
                <a:prstGeom prst="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anchor="ctr" anchorCtr="0"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高职</a:t>
                  </a:r>
                  <a:endPara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TextBox 1">
                  <a:extLst>
                    <a:ext uri="{FF2B5EF4-FFF2-40B4-BE49-F238E27FC236}">
                      <a16:creationId xmlns="" xmlns:a16="http://schemas.microsoft.com/office/drawing/2014/main" id="{7C75FF0D-1733-4535-A92C-8F808E40E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6087" y="2327506"/>
                  <a:ext cx="534687" cy="318133"/>
                </a:xfrm>
                <a:prstGeom prst="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anchor="ctr" anchorCtr="0"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大师</a:t>
                  </a:r>
                </a:p>
              </p:txBody>
            </p:sp>
            <p:sp>
              <p:nvSpPr>
                <p:cNvPr id="121" name="TextBox 1">
                  <a:extLst>
                    <a:ext uri="{FF2B5EF4-FFF2-40B4-BE49-F238E27FC236}">
                      <a16:creationId xmlns="" xmlns:a16="http://schemas.microsoft.com/office/drawing/2014/main" id="{09860865-C5CA-4A56-ADAB-287DC1121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584" y="2327506"/>
                  <a:ext cx="471405" cy="318133"/>
                </a:xfrm>
                <a:prstGeom prst="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anchor="ctr" anchorCtr="0">
                  <a:no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2" name="组合 121"/>
                <p:cNvGrpSpPr/>
                <p:nvPr/>
              </p:nvGrpSpPr>
              <p:grpSpPr>
                <a:xfrm>
                  <a:off x="414351" y="824823"/>
                  <a:ext cx="8251270" cy="4674874"/>
                  <a:chOff x="414351" y="824823"/>
                  <a:chExt cx="8251270" cy="4674874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414351" y="824823"/>
                    <a:ext cx="8251270" cy="4674874"/>
                    <a:chOff x="414351" y="824823"/>
                    <a:chExt cx="8251270" cy="4674874"/>
                  </a:xfrm>
                </p:grpSpPr>
                <p:sp>
                  <p:nvSpPr>
                    <p:cNvPr id="125" name="TextBox 1">
                      <a:extLst>
                        <a:ext uri="{FF2B5EF4-FFF2-40B4-BE49-F238E27FC236}">
                          <a16:creationId xmlns="" xmlns:a16="http://schemas.microsoft.com/office/drawing/2014/main" id="{FB2EAF7C-BB4C-4498-8299-DC0FD8615A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607" y="2327506"/>
                      <a:ext cx="522256" cy="318133"/>
                    </a:xfrm>
                    <a:prstGeom prst="rect">
                      <a:avLst/>
                    </a:prstGeom>
                    <a:solidFill>
                      <a:srgbClr val="4F81BD">
                        <a:lumMod val="60000"/>
                        <a:lumOff val="40000"/>
                      </a:srgbClr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72000" tIns="72000" rIns="72000" bIns="72000" anchor="ctr" anchorCtr="0">
                      <a:no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初级</a:t>
                      </a:r>
                    </a:p>
                  </p:txBody>
                </p:sp>
                <p:grpSp>
                  <p:nvGrpSpPr>
                    <p:cNvPr id="126" name="组合 125"/>
                    <p:cNvGrpSpPr/>
                    <p:nvPr/>
                  </p:nvGrpSpPr>
                  <p:grpSpPr>
                    <a:xfrm>
                      <a:off x="414351" y="824823"/>
                      <a:ext cx="8251270" cy="4674874"/>
                      <a:chOff x="414351" y="824823"/>
                      <a:chExt cx="8251270" cy="4674874"/>
                    </a:xfrm>
                  </p:grpSpPr>
                  <p:sp>
                    <p:nvSpPr>
                      <p:cNvPr id="127" name="矩形 126">
                        <a:extLst>
                          <a:ext uri="{FF2B5EF4-FFF2-40B4-BE49-F238E27FC236}">
                            <a16:creationId xmlns="" xmlns:a16="http://schemas.microsoft.com/office/drawing/2014/main" id="{30890C5E-2C35-47A0-9251-EC35DDCE3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61576" y="4633483"/>
                        <a:ext cx="1375072" cy="683095"/>
                      </a:xfrm>
                      <a:prstGeom prst="rect">
                        <a:avLst/>
                      </a:prstGeom>
                      <a:solidFill>
                        <a:srgbClr val="4F81BD">
                          <a:lumMod val="40000"/>
                          <a:lumOff val="60000"/>
                        </a:srgbClr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grpSp>
                    <p:nvGrpSpPr>
                      <p:cNvPr id="128" name="组合 127"/>
                      <p:cNvGrpSpPr/>
                      <p:nvPr/>
                    </p:nvGrpSpPr>
                    <p:grpSpPr>
                      <a:xfrm>
                        <a:off x="414351" y="824823"/>
                        <a:ext cx="8251270" cy="4674874"/>
                        <a:chOff x="414351" y="824823"/>
                        <a:chExt cx="8251270" cy="4674874"/>
                      </a:xfrm>
                    </p:grpSpPr>
                    <p:sp>
                      <p:nvSpPr>
                        <p:cNvPr id="129" name="矩形 128">
                          <a:extLst>
                            <a:ext uri="{FF2B5EF4-FFF2-40B4-BE49-F238E27FC236}">
                              <a16:creationId xmlns="" xmlns:a16="http://schemas.microsoft.com/office/drawing/2014/main" id="{2228A2A0-6AFD-4B12-954C-DF415B684F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480" y="3693826"/>
                          <a:ext cx="1375072" cy="683095"/>
                        </a:xfrm>
                        <a:prstGeom prst="rect">
                          <a:avLst/>
                        </a:prstGeom>
                        <a:solidFill>
                          <a:srgbClr val="4F81BD">
                            <a:lumMod val="40000"/>
                            <a:lumOff val="60000"/>
                          </a:srgbClr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713232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9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" lastClr="FFFFFF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grpSp>
                      <p:nvGrpSpPr>
                        <p:cNvPr id="130" name="组合 129"/>
                        <p:cNvGrpSpPr/>
                        <p:nvPr/>
                      </p:nvGrpSpPr>
                      <p:grpSpPr>
                        <a:xfrm>
                          <a:off x="414351" y="824823"/>
                          <a:ext cx="8251270" cy="4674874"/>
                          <a:chOff x="394472" y="828887"/>
                          <a:chExt cx="8251270" cy="4674874"/>
                        </a:xfrm>
                      </p:grpSpPr>
                      <p:sp>
                        <p:nvSpPr>
                          <p:cNvPr id="131" name="矩形 130">
                            <a:extLst>
                              <a:ext uri="{FF2B5EF4-FFF2-40B4-BE49-F238E27FC236}">
                                <a16:creationId xmlns="" xmlns:a16="http://schemas.microsoft.com/office/drawing/2014/main" id="{3D6728D4-DA8F-4426-BD54-9ACB3FD56B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76578" y="3687482"/>
                            <a:ext cx="1357408" cy="683095"/>
                          </a:xfrm>
                          <a:prstGeom prst="rect">
                            <a:avLst/>
                          </a:prstGeom>
                          <a:solidFill>
                            <a:srgbClr val="4F81BD">
                              <a:lumMod val="40000"/>
                              <a:lumOff val="60000"/>
                            </a:srgbClr>
                          </a:soli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713232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zh-CN" altLang="en-US" sz="9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32" name="TextBox 1">
                            <a:extLst>
                              <a:ext uri="{FF2B5EF4-FFF2-40B4-BE49-F238E27FC236}">
                                <a16:creationId xmlns="" xmlns:a16="http://schemas.microsoft.com/office/drawing/2014/main" id="{D8E7CC69-C8A1-456F-8BC3-9BECADEBEE1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874667" y="2879642"/>
                            <a:ext cx="1251004" cy="535355"/>
                          </a:xfrm>
                          <a:prstGeom prst="roundRect">
                            <a:avLst/>
                          </a:prstGeom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  <a:ln w="25400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square" lIns="72000" tIns="72000" rIns="72000" bIns="72000" anchor="ctr" anchorCtr="0">
                            <a:noAutofit/>
                          </a:bodyPr>
                          <a:lstStyle>
                            <a:lvl1pPr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1pPr>
                            <a:lvl2pPr marL="742950" indent="-285750"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2pPr>
                            <a:lvl3pPr marL="1143000" indent="-228600"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3pPr>
                            <a:lvl4pPr marL="1600200" indent="-228600"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4pPr>
                            <a:lvl5pPr marL="2057400" indent="-228600"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5pPr>
                            <a:lvl6pPr marL="2514600" indent="-2286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6pPr>
                            <a:lvl7pPr marL="2971800" indent="-2286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7pPr>
                            <a:lvl8pPr marL="3429000" indent="-2286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8pPr>
                            <a:lvl9pPr marL="3886200" indent="-2286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>
                                <a:solidFill>
                                  <a:schemeClr val="tx1"/>
                                </a:solidFill>
                                <a:latin typeface="Arial" charset="0"/>
                              </a:defRPr>
                            </a:lvl9pPr>
                          </a:lstStyle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zh-CN" altLang="en-US" sz="100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" lastClr="FFFFFF"/>
                                </a:solidFill>
                                <a:effectLst/>
                                <a:uLnTx/>
                                <a:uFillTx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服务对象</a:t>
                            </a:r>
                          </a:p>
                        </p:txBody>
                      </p:sp>
                      <p:grpSp>
                        <p:nvGrpSpPr>
                          <p:cNvPr id="133" name="组合 132"/>
                          <p:cNvGrpSpPr/>
                          <p:nvPr/>
                        </p:nvGrpSpPr>
                        <p:grpSpPr>
                          <a:xfrm>
                            <a:off x="394472" y="828887"/>
                            <a:ext cx="8251270" cy="4674874"/>
                            <a:chOff x="394472" y="828887"/>
                            <a:chExt cx="8251270" cy="4674874"/>
                          </a:xfrm>
                        </p:grpSpPr>
                        <p:sp>
                          <p:nvSpPr>
                            <p:cNvPr id="134" name="矩形 133">
                              <a:extLst>
                                <a:ext uri="{FF2B5EF4-FFF2-40B4-BE49-F238E27FC236}">
                                  <a16:creationId xmlns="" xmlns:a16="http://schemas.microsoft.com/office/drawing/2014/main" id="{E0E5BBA6-2778-430C-B515-932D022E08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894538" y="3687481"/>
                              <a:ext cx="1230744" cy="683095"/>
                            </a:xfrm>
                            <a:prstGeom prst="rect">
                              <a:avLst/>
                            </a:prstGeom>
                            <a:solidFill>
                              <a:srgbClr val="4F81BD">
                                <a:lumMod val="40000"/>
                                <a:lumOff val="60000"/>
                              </a:srgbClr>
                            </a:solidFill>
                            <a:ln w="25400" cap="flat" cmpd="sng" algn="ctr">
                              <a:noFill/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713232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zh-CN" altLang="en-US" sz="9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" lastClr="FFFFFF"/>
                                </a:solidFill>
                                <a:effectLst/>
                                <a:uLnTx/>
                                <a:uFillTx/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endParaRPr>
                            </a:p>
                          </p:txBody>
                        </p:sp>
                        <p:grpSp>
                          <p:nvGrpSpPr>
                            <p:cNvPr id="135" name="组合 134"/>
                            <p:cNvGrpSpPr/>
                            <p:nvPr/>
                          </p:nvGrpSpPr>
                          <p:grpSpPr>
                            <a:xfrm>
                              <a:off x="394472" y="828887"/>
                              <a:ext cx="8251270" cy="4674874"/>
                              <a:chOff x="394472" y="828887"/>
                              <a:chExt cx="8251270" cy="4674874"/>
                            </a:xfrm>
                          </p:grpSpPr>
                          <p:sp>
                            <p:nvSpPr>
                              <p:cNvPr id="136" name="矩形 135">
                                <a:extLst>
                                  <a:ext uri="{FF2B5EF4-FFF2-40B4-BE49-F238E27FC236}">
                                    <a16:creationId xmlns="" xmlns:a16="http://schemas.microsoft.com/office/drawing/2014/main" id="{015BF781-5CDE-456F-91AC-EC0ACF78E99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45492" y="4632407"/>
                                <a:ext cx="1375072" cy="683095"/>
                              </a:xfrm>
                              <a:prstGeom prst="rect">
                                <a:avLst/>
                              </a:prstGeom>
                              <a:solidFill>
                                <a:srgbClr val="4F81BD">
                                  <a:lumMod val="40000"/>
                                  <a:lumOff val="60000"/>
                                </a:srgbClr>
                              </a:solidFill>
                              <a:ln w="25400" cap="flat" cmpd="sng" algn="ctr">
                                <a:noFill/>
                                <a:prstDash val="solid"/>
                              </a:ln>
                              <a:effectLst/>
                            </p:spPr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713232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endParaRPr kumimoji="0" lang="zh-CN" altLang="en-US" sz="9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37" name="组合 136"/>
                              <p:cNvGrpSpPr/>
                              <p:nvPr/>
                            </p:nvGrpSpPr>
                            <p:grpSpPr>
                              <a:xfrm>
                                <a:off x="394472" y="828887"/>
                                <a:ext cx="8251270" cy="4674874"/>
                                <a:chOff x="394472" y="828887"/>
                                <a:chExt cx="8251270" cy="4674874"/>
                              </a:xfrm>
                            </p:grpSpPr>
                            <p:sp>
                              <p:nvSpPr>
                                <p:cNvPr id="138" name="矩形 137">
                                  <a:extLst>
                                    <a:ext uri="{FF2B5EF4-FFF2-40B4-BE49-F238E27FC236}">
                                      <a16:creationId xmlns="" xmlns:a16="http://schemas.microsoft.com/office/drawing/2014/main" id="{42A6CE1E-B107-49F2-A028-F064BAF4B9D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47549" y="872061"/>
                                  <a:ext cx="1393633" cy="683095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4F81BD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713232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zh-CN" altLang="en-US" sz="9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/>
                                    </a:solidFill>
                                    <a:effectLst/>
                                    <a:uLnTx/>
                                    <a:uFillTx/>
                                    <a:latin typeface="微软雅黑" panose="020B0503020204020204" pitchFamily="34" charset="-122"/>
                                    <a:ea typeface="微软雅黑" panose="020B0503020204020204" pitchFamily="34" charset="-122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39" name="组合 138"/>
                                <p:cNvGrpSpPr/>
                                <p:nvPr/>
                              </p:nvGrpSpPr>
                              <p:grpSpPr>
                                <a:xfrm>
                                  <a:off x="394472" y="828887"/>
                                  <a:ext cx="8251270" cy="4674874"/>
                                  <a:chOff x="394472" y="828887"/>
                                  <a:chExt cx="8251270" cy="4674874"/>
                                </a:xfrm>
                              </p:grpSpPr>
                              <p:sp>
                                <p:nvSpPr>
                                  <p:cNvPr id="140" name="矩形 139">
                                    <a:extLst>
                                      <a:ext uri="{FF2B5EF4-FFF2-40B4-BE49-F238E27FC236}">
                                        <a16:creationId xmlns="" xmlns:a16="http://schemas.microsoft.com/office/drawing/2014/main" id="{064A0CFB-9390-4245-B562-63BD8C62AC0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5919120" y="1851540"/>
                                    <a:ext cx="1230744" cy="692683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4F81BD">
                                      <a:lumMod val="40000"/>
                                      <a:lumOff val="60000"/>
                                    </a:srgbClr>
                                  </a:solidFill>
                                  <a:ln w="25400" cap="flat" cmpd="sng" algn="ctr">
                                    <a:noFill/>
                                    <a:prstDash val="solid"/>
                                  </a:ln>
                                  <a:effectLst/>
                                </p:spPr>
                                <p:txBody>
                                  <a:bodyPr rtlCol="0" anchor="ctr"/>
                                  <a:lstStyle/>
                                  <a:p>
                                    <a:pPr marL="0" marR="0" lvl="0" indent="0" algn="ctr" defTabSz="713232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:endParaRPr kumimoji="0" lang="zh-CN" altLang="en-US" sz="9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141" name="组合 140"/>
                                  <p:cNvGrpSpPr/>
                                  <p:nvPr/>
                                </p:nvGrpSpPr>
                                <p:grpSpPr>
                                  <a:xfrm>
                                    <a:off x="394472" y="828887"/>
                                    <a:ext cx="8251270" cy="4674874"/>
                                    <a:chOff x="394472" y="828887"/>
                                    <a:chExt cx="8251270" cy="4674874"/>
                                  </a:xfrm>
                                </p:grpSpPr>
                                <p:sp>
                                  <p:nvSpPr>
                                    <p:cNvPr id="142" name="矩形 141">
                                      <a:extLst>
                                        <a:ext uri="{FF2B5EF4-FFF2-40B4-BE49-F238E27FC236}">
                                          <a16:creationId xmlns="" xmlns:a16="http://schemas.microsoft.com/office/drawing/2014/main" id="{9B4D4FBB-9B10-4370-BA20-522791CC4B5C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263291" y="1862523"/>
                                      <a:ext cx="1370420" cy="683095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4F81BD">
                                        <a:lumMod val="40000"/>
                                        <a:lumOff val="60000"/>
                                      </a:srgbClr>
                                    </a:solidFill>
                                    <a:ln w="25400" cap="flat" cmpd="sng" algn="ctr">
                                      <a:noFill/>
                                      <a:prstDash val="solid"/>
                                    </a:ln>
                                    <a:effectLst/>
                                  </p:spPr>
                                  <p:txBody>
                                    <a:bodyPr rtlCol="0" anchor="ctr"/>
                                    <a:lstStyle/>
                                    <a:p>
                                      <a:pPr marL="0" marR="0" lvl="0" indent="0" algn="ctr" defTabSz="713232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Tx/>
                                        <a:buSzTx/>
                                        <a:buFontTx/>
                                        <a:buNone/>
                                        <a:tabLst/>
                                        <a:defRPr/>
                                      </a:pPr>
                                      <a:endParaRPr kumimoji="0" lang="zh-CN" altLang="en-US" sz="9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" lastClr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微软雅黑" panose="020B0503020204020204" pitchFamily="34" charset="-122"/>
                                        <a:ea typeface="微软雅黑" panose="020B0503020204020204" pitchFamily="34" charset="-122"/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143" name="组合 14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472" y="828887"/>
                                      <a:ext cx="8251270" cy="4674874"/>
                                      <a:chOff x="394472" y="828887"/>
                                      <a:chExt cx="8251270" cy="4674874"/>
                                    </a:xfrm>
                                  </p:grpSpPr>
                                  <p:sp>
                                    <p:nvSpPr>
                                      <p:cNvPr id="144" name="矩形 143">
                                        <a:extLst>
                                          <a:ext uri="{FF2B5EF4-FFF2-40B4-BE49-F238E27FC236}">
                                            <a16:creationId xmlns="" xmlns:a16="http://schemas.microsoft.com/office/drawing/2014/main" id="{D7096A1D-2DA3-4ABA-87D8-C09FDCB2ED0B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894538" y="872062"/>
                                        <a:ext cx="1230744" cy="683095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4F81BD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ln w="25400" cap="flat" cmpd="sng" algn="ctr">
                                        <a:noFill/>
                                        <a:prstDash val="solid"/>
                                      </a:ln>
                                      <a:effectLst/>
                                    </p:spPr>
                                    <p:txBody>
                                      <a:bodyPr rtlCol="0" anchor="ctr"/>
                                      <a:lstStyle/>
                                      <a:p>
                                        <a:pPr marL="0" marR="0" lvl="0" indent="0" algn="ctr" defTabSz="713232" eaLnBrk="1" fontAlgn="auto" latinLnBrk="0" hangingPunct="1">
                                          <a:lnSpc>
                                            <a:spcPct val="100000"/>
                                          </a:lnSpc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ClrTx/>
                                          <a:buSzTx/>
                                          <a:buFontTx/>
                                          <a:buNone/>
                                          <a:tabLst/>
                                          <a:defRPr/>
                                        </a:pPr>
                                        <a:endParaRPr kumimoji="0" lang="zh-CN" altLang="en-US" sz="900" b="0" i="0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" lastClr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微软雅黑" panose="020B0503020204020204" pitchFamily="34" charset="-122"/>
                                          <a:ea typeface="微软雅黑" panose="020B0503020204020204" pitchFamily="34" charset="-122"/>
                                        </a:endParaRPr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145" name="组合 14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394472" y="828887"/>
                                        <a:ext cx="8251270" cy="4674874"/>
                                        <a:chOff x="394472" y="828887"/>
                                        <a:chExt cx="8251270" cy="4674874"/>
                                      </a:xfrm>
                                    </p:grpSpPr>
                                    <p:sp>
                                      <p:nvSpPr>
                                        <p:cNvPr id="146" name="矩形 145">
                                          <a:extLst>
                                            <a:ext uri="{FF2B5EF4-FFF2-40B4-BE49-F238E27FC236}">
                                              <a16:creationId xmlns="" xmlns:a16="http://schemas.microsoft.com/office/drawing/2014/main" id="{330E5F08-152E-4E3F-A680-CB4B2A132E74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263567" y="872062"/>
                                          <a:ext cx="1373082" cy="683095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4F81BD">
                                            <a:lumMod val="40000"/>
                                            <a:lumOff val="60000"/>
                                          </a:srgbClr>
                                        </a:solidFill>
                                        <a:ln w="25400" cap="flat" cmpd="sng" algn="ctr">
                                          <a:noFill/>
                                          <a:prstDash val="solid"/>
                                        </a:ln>
                                        <a:effectLst/>
                                      </p:spPr>
                                      <p:txBody>
                                        <a:bodyPr rtlCol="0" anchor="ctr"/>
                                        <a:lstStyle/>
                                        <a:p>
                                          <a:pPr marL="0" marR="0" lvl="0" indent="0" algn="ctr" defTabSz="713232" eaLnBrk="1" fontAlgn="auto" latinLnBrk="0" hangingPunct="1">
                                            <a:lnSpc>
                                              <a:spcPct val="100000"/>
                                            </a:lnSpc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ClrTx/>
                                            <a:buSzTx/>
                                            <a:buFontTx/>
                                            <a:buNone/>
                                            <a:tabLst/>
                                            <a:defRPr/>
                                          </a:pPr>
                                          <a:endParaRPr kumimoji="0" lang="zh-CN" altLang="en-US" sz="900" b="0" i="0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" lastClr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微软雅黑" panose="020B0503020204020204" pitchFamily="34" charset="-122"/>
                                            <a:ea typeface="微软雅黑" panose="020B0503020204020204" pitchFamily="34" charset="-122"/>
                                          </a:endParaRPr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147" name="组合 146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394472" y="828887"/>
                                          <a:ext cx="8251270" cy="4674874"/>
                                          <a:chOff x="394472" y="828887"/>
                                          <a:chExt cx="8251270" cy="4674874"/>
                                        </a:xfrm>
                                      </p:grpSpPr>
                                      <p:grpSp>
                                        <p:nvGrpSpPr>
                                          <p:cNvPr id="148" name="组合 147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394472" y="828887"/>
                                            <a:ext cx="8251270" cy="4674874"/>
                                            <a:chOff x="394472" y="828887"/>
                                            <a:chExt cx="8251270" cy="4674874"/>
                                          </a:xfrm>
                                        </p:grpSpPr>
                                        <p:grpSp>
                                          <p:nvGrpSpPr>
                                            <p:cNvPr id="150" name="组合 149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394472" y="828887"/>
                                              <a:ext cx="8251270" cy="4674874"/>
                                              <a:chOff x="394472" y="828887"/>
                                              <a:chExt cx="8251270" cy="4674874"/>
                                            </a:xfrm>
                                          </p:grpSpPr>
                                          <p:sp>
                                            <p:nvSpPr>
                                              <p:cNvPr id="152" name="矩形 15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6647ED5-B78B-479F-8C39-9627CEC2835E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7245493" y="1853672"/>
                                                <a:ext cx="1375072" cy="683095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40000"/>
                                                  <a:lumOff val="60000"/>
                                                </a:srgbClr>
                                              </a:solidFill>
                                              <a:ln w="25400" cap="flat" cmpd="sng" algn="ctr">
                                                <a:noFill/>
                                                <a:prstDash val="solid"/>
                                              </a:ln>
                                              <a:effectLst/>
                                            </p:spPr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marL="0" marR="0" lvl="0" indent="0" algn="ctr" defTabSz="713232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endParaRPr kumimoji="0" lang="zh-CN" altLang="en-US" sz="900" b="0" i="0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" lastClr="FFFF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微软雅黑" panose="020B0503020204020204" pitchFamily="34" charset="-122"/>
                                                  <a:ea typeface="微软雅黑" panose="020B0503020204020204" pitchFamily="34" charset="-122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53" name="矩形 152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E842A945-056D-41C7-93B3-3B9AC8EB799C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5890366" y="4651511"/>
                                                <a:ext cx="1230744" cy="683095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40000"/>
                                                  <a:lumOff val="60000"/>
                                                </a:srgbClr>
                                              </a:solidFill>
                                              <a:ln w="25400" cap="flat" cmpd="sng" algn="ctr">
                                                <a:noFill/>
                                                <a:prstDash val="solid"/>
                                              </a:ln>
                                              <a:effectLst/>
                                            </p:spPr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marL="0" marR="0" lvl="0" indent="0" algn="ctr" defTabSz="713232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endParaRPr kumimoji="0" lang="zh-CN" altLang="en-US" sz="900" b="0" i="0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" lastClr="FFFF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微软雅黑" panose="020B0503020204020204" pitchFamily="34" charset="-122"/>
                                                  <a:ea typeface="微软雅黑" panose="020B0503020204020204" pitchFamily="34" charset="-122"/>
                                                </a:endParaRPr>
                                              </a:p>
                                            </p:txBody>
                                          </p:sp>
                                          <p:pic>
                                            <p:nvPicPr>
                                              <p:cNvPr id="154" name="Picture 2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022C4AD-CBD6-445D-A11B-91DBC5743E64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 noChangeArrowheads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4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858019" y="1191730"/>
                                                <a:ext cx="1586893" cy="1025339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noFill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solidFill>
                                                      <a:schemeClr val="accent1"/>
                                                    </a:solidFill>
                                                  </a14:hiddenFill>
                                                </a:ext>
                                                <a:ext uri="{91240B29-F687-4F45-9708-019B960494DF}">
                                                  <a14:hiddenLine xmlns:a14="http://schemas.microsoft.com/office/drawing/2010/main" w="9525">
                                                    <a:solidFill>
                                                      <a:schemeClr val="tx1"/>
                                                    </a:solidFill>
                                                    <a:miter lim="800000"/>
                                                    <a:headEnd/>
                                                    <a:tailEnd/>
                                                  </a14:hiddenLine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chemeClr val="bg2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pic>
                                          <p:pic>
                                            <p:nvPicPr>
                                              <p:cNvPr id="155" name="Picture 2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5ED529C4-09FD-4792-A2EA-A4E3ADCB6389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 noChangeArrowheads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2488012" y="1193022"/>
                                                <a:ext cx="1678552" cy="1024047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noFill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solidFill>
                                                      <a:schemeClr val="accent1"/>
                                                    </a:solidFill>
                                                  </a14:hiddenFill>
                                                </a:ext>
                                                <a:ext uri="{91240B29-F687-4F45-9708-019B960494DF}">
                                                  <a14:hiddenLine xmlns:a14="http://schemas.microsoft.com/office/drawing/2010/main" w="9525">
                                                    <a:solidFill>
                                                      <a:schemeClr val="tx1"/>
                                                    </a:solidFill>
                                                    <a:miter lim="800000"/>
                                                    <a:headEnd/>
                                                    <a:tailEnd/>
                                                  </a14:hiddenLine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chemeClr val="bg2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pic>
                                          <p:sp>
                                            <p:nvSpPr>
                                              <p:cNvPr id="156" name="TextBox 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21A06EE-CF24-43D3-ADF6-620C93DF08FC}"/>
                                                  </a:ext>
                                                </a:extLst>
                                              </p:cNvPr>
                                              <p:cNvSpPr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870054" y="848298"/>
                                                <a:ext cx="3296510" cy="31813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60000"/>
                                                  <a:lumOff val="40000"/>
                                                </a:srgbClr>
                                              </a:solidFill>
                                              <a:ln w="25400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wrap="square" lIns="72000" tIns="72000" rIns="72000" bIns="72000" anchor="ctr" anchorCtr="0">
                                                <a:noAutofit/>
                                              </a:bodyPr>
                                              <a:lstStyle>
                                                <a:lvl1pPr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1pPr>
                                                <a:lvl2pPr marL="742950" indent="-28575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2pPr>
                                                <a:lvl3pPr marL="11430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3pPr>
                                                <a:lvl4pPr marL="16002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4pPr>
                                                <a:lvl5pPr marL="20574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5pPr>
                                                <a:lvl6pPr marL="25146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6pPr>
                                                <a:lvl7pPr marL="29718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7pPr>
                                                <a:lvl8pPr marL="34290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8pPr>
                                                <a:lvl9pPr marL="38862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9pPr>
                                              </a:lstStyle>
                                              <a:p>
                                                <a:pPr marL="0" marR="0" lvl="0" indent="0" algn="ctr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国匠在线线上学习（云）平台</a:t>
                                                </a:r>
                                              </a:p>
                                            </p:txBody>
                                          </p:sp>
                                          <p:grpSp>
                                            <p:nvGrpSpPr>
                                              <p:cNvPr id="157" name="组合 156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2CE7701-A03B-46B0-AA13-D6BCD81177E3}"/>
                                                  </a:ext>
                                                </a:extLst>
                                              </p:cNvPr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394472" y="2594460"/>
                                                <a:ext cx="3772090" cy="2909301"/>
                                                <a:chOff x="1781213" y="3579278"/>
                                                <a:chExt cx="3830966" cy="3240959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182" name="矩形 181">
                                                  <a:extLst>
                                                    <a:ext uri="{FF2B5EF4-FFF2-40B4-BE49-F238E27FC236}">
                                                      <a16:creationId xmlns="" xmlns:a16="http://schemas.microsoft.com/office/drawing/2014/main" id="{1D291BE9-4C12-4ADC-9A08-6E4A44BDCB2D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207026" y="5661249"/>
                                                  <a:ext cx="3405153" cy="1158988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1F497D">
                                                    <a:lumMod val="60000"/>
                                                    <a:lumOff val="40000"/>
                                                  </a:srgbClr>
                                                </a:solidFill>
                                                <a:ln w="25400" cap="flat" cmpd="sng" algn="ctr">
                                                  <a:noFill/>
                                                  <a:prstDash val="solid"/>
                                                </a:ln>
                                                <a:effectLst/>
                                              </p:spPr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marL="0" marR="0" lvl="0" indent="0" algn="ctr" defTabSz="713232" eaLnBrk="1" fontAlgn="auto" latinLnBrk="0" hangingPunct="1">
                                                    <a:lnSpc>
                                                      <a:spcPct val="100000"/>
                                                    </a:lnSpc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ClrTx/>
                                                    <a:buSzTx/>
                                                    <a:buFontTx/>
                                                    <a:buNone/>
                                                    <a:tabLst/>
                                                    <a:defRPr/>
                                                  </a:pPr>
                                                  <a:endParaRPr kumimoji="0" lang="zh-CN" altLang="en-US" sz="800" b="0" i="0" u="none" strike="noStrike" kern="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endParaRPr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83" name="加号 182">
                                                  <a:extLst>
                                                    <a:ext uri="{FF2B5EF4-FFF2-40B4-BE49-F238E27FC236}">
                                                      <a16:creationId xmlns="" xmlns:a16="http://schemas.microsoft.com/office/drawing/2014/main" id="{1EC462ED-CF2A-4F20-849F-6702D1FB929F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81213" y="3579278"/>
                                                  <a:ext cx="453591" cy="429952"/>
                                                </a:xfrm>
                                                <a:prstGeom prst="mathPlus">
                                                  <a:avLst/>
                                                </a:prstGeom>
                                                <a:solidFill>
                                                  <a:srgbClr val="4F81BD">
                                                    <a:lumMod val="60000"/>
                                                    <a:lumOff val="40000"/>
                                                  </a:srgbClr>
                                                </a:solidFill>
                                                <a:ln w="25400" cap="flat" cmpd="sng" algn="ctr">
                                                  <a:noFill/>
                                                  <a:prstDash val="solid"/>
                                                </a:ln>
                                                <a:effectLst/>
                                              </p:spPr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marL="0" marR="0" lvl="0" indent="0" algn="ctr" defTabSz="713232" eaLnBrk="1" fontAlgn="auto" latinLnBrk="0" hangingPunct="1">
                                                    <a:lnSpc>
                                                      <a:spcPct val="100000"/>
                                                    </a:lnSpc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ClrTx/>
                                                    <a:buSzTx/>
                                                    <a:buFontTx/>
                                                    <a:buNone/>
                                                    <a:tabLst/>
                                                    <a:defRPr/>
                                                  </a:pPr>
                                                  <a:endParaRPr kumimoji="0" lang="zh-CN" altLang="en-US" sz="900" b="0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endParaRPr>
                                                </a:p>
                                              </p:txBody>
                                            </p:sp>
                                          </p:grpSp>
                                          <p:sp>
                                            <p:nvSpPr>
                                              <p:cNvPr id="158" name="TextBox 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65E931AC-77BF-441D-A261-60EB0C3897BE}"/>
                                                  </a:ext>
                                                </a:extLst>
                                              </p:cNvPr>
                                              <p:cNvSpPr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443960" y="841276"/>
                                                <a:ext cx="316800" cy="1709976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60000"/>
                                                  <a:lumOff val="40000"/>
                                                </a:srgbClr>
                                              </a:solidFill>
                                              <a:ln w="25400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wrap="square" lIns="72000" tIns="72000" rIns="72000" bIns="72000" anchor="ctr" anchorCtr="0">
                                                <a:noAutofit/>
                                              </a:bodyPr>
                                              <a:lstStyle>
                                                <a:lvl1pPr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1pPr>
                                                <a:lvl2pPr marL="742950" indent="-28575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2pPr>
                                                <a:lvl3pPr marL="11430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3pPr>
                                                <a:lvl4pPr marL="16002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4pPr>
                                                <a:lvl5pPr marL="20574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5pPr>
                                                <a:lvl6pPr marL="25146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6pPr>
                                                <a:lvl7pPr marL="29718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7pPr>
                                                <a:lvl8pPr marL="34290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8pPr>
                                                <a:lvl9pPr marL="38862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9pPr>
                                              </a:lstStyle>
                                              <a:p>
                                                <a:pPr marL="0" marR="0" lvl="0" indent="0" algn="ctr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线</a:t>
                                                </a:r>
                                                <a:endParaRPr kumimoji="0" lang="en-US" altLang="zh-CN" sz="1200" b="1" i="0" u="none" strike="noStrike" kern="0" cap="none" spc="0" normalizeH="0" baseline="0" noProof="0" dirty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" lastClr="FFFF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微软雅黑" panose="020B0503020204020204" pitchFamily="34" charset="-122"/>
                                                  <a:ea typeface="微软雅黑" panose="020B0503020204020204" pitchFamily="34" charset="-122"/>
                                                </a:endParaRPr>
                                              </a:p>
                                              <a:p>
                                                <a:pPr marL="0" marR="0" lvl="0" indent="0" algn="ctr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上</a:t>
                                                </a:r>
                                              </a:p>
                                            </p:txBody>
                                          </p:sp>
                                          <p:pic>
                                            <p:nvPicPr>
                                              <p:cNvPr id="159" name="Picture 4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3B78D34-FCD2-4D9B-A56F-9BC7593D3F48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 noChangeArrowheads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6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4282197" y="3686239"/>
                                                <a:ext cx="1054646" cy="68133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noFill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solidFill>
                                                      <a:schemeClr val="accent1"/>
                                                    </a:solidFill>
                                                  </a14:hiddenFill>
                                                </a:ext>
                                                <a:ext uri="{91240B29-F687-4F45-9708-019B960494DF}">
                                                  <a14:hiddenLine xmlns:a14="http://schemas.microsoft.com/office/drawing/2010/main" w="9525">
                                                    <a:solidFill>
                                                      <a:schemeClr val="tx1"/>
                                                    </a:solidFill>
                                                    <a:miter lim="800000"/>
                                                    <a:headEnd/>
                                                    <a:tailEnd/>
                                                  </a14:hiddenLine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chemeClr val="bg2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pic>
                                          <p:sp>
                                            <p:nvSpPr>
                                              <p:cNvPr id="160" name="TextBox 14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491EC27-64E9-4DF5-A3DD-11AFB3C6E5F6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5335216" y="4587923"/>
                                                <a:ext cx="202904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en-US" altLang="zh-CN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VR</a:t>
                                                </a: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技术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1" name="TextBox 15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D8A95A2E-1AB4-40D6-A6E8-E422DAACC124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5320564" y="832066"/>
                                                <a:ext cx="217554" cy="94021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713232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直播教育</a:t>
                                                </a:r>
                                              </a:p>
                                            </p:txBody>
                                          </p:sp>
                                          <p:pic>
                                            <p:nvPicPr>
                                              <p:cNvPr id="162" name="Picture 3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FD74E02-0CA2-4C55-8949-18AB5458989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 noChangeArrowheads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7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4247297" y="875845"/>
                                                <a:ext cx="1053016" cy="675526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noFill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solidFill>
                                                      <a:schemeClr val="accent1"/>
                                                    </a:solidFill>
                                                  </a14:hiddenFill>
                                                </a:ext>
                                                <a:ext uri="{91240B29-F687-4F45-9708-019B960494DF}">
                                                  <a14:hiddenLine xmlns:a14="http://schemas.microsoft.com/office/drawing/2010/main" w="9525">
                                                    <a:solidFill>
                                                      <a:schemeClr val="tx1"/>
                                                    </a:solidFill>
                                                    <a:miter lim="800000"/>
                                                    <a:headEnd/>
                                                    <a:tailEnd/>
                                                  </a14:hiddenLine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chemeClr val="bg2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pic>
                                          <p:pic>
                                            <p:nvPicPr>
                                              <p:cNvPr id="163" name="Picture 4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E13758E6-73CE-4B77-AA79-A3264EA450CB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 noChangeArrowheads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8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4245080" y="4620568"/>
                                                <a:ext cx="1073636" cy="68309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noFill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solidFill>
                                                      <a:schemeClr val="accent1"/>
                                                    </a:solidFill>
                                                  </a14:hiddenFill>
                                                </a:ext>
                                                <a:ext uri="{91240B29-F687-4F45-9708-019B960494DF}">
                                                  <a14:hiddenLine xmlns:a14="http://schemas.microsoft.com/office/drawing/2010/main" w="9525">
                                                    <a:solidFill>
                                                      <a:schemeClr val="tx1"/>
                                                    </a:solidFill>
                                                    <a:miter lim="800000"/>
                                                    <a:headEnd/>
                                                    <a:tailEnd/>
                                                  </a14:hiddenLine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chemeClr val="bg2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pic>
                                          <p:sp>
                                            <p:nvSpPr>
                                              <p:cNvPr id="164" name="TextBox 27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F94647B5-8334-4B26-964D-E1E97756E5D9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5335215" y="3643553"/>
                                                <a:ext cx="261067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人工智能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" name="TextBox 29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020787C-F01A-4432-9F00-6A1066BA19B0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5300628" y="1917337"/>
                                                <a:ext cx="237491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大数据</a:t>
                                                </a:r>
                                              </a:p>
                                            </p:txBody>
                                          </p:sp>
                                          <p:pic>
                                            <p:nvPicPr>
                                              <p:cNvPr id="166" name="图片 165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2F6FC5EC-622E-4CBC-BDC6-BCDB7DE639AB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 rotWithShape="1"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/>
                                            </p:blipFill>
                                            <p:spPr>
                                              <a:xfrm>
                                                <a:off x="4250484" y="1858995"/>
                                                <a:ext cx="1058358" cy="677772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pic>
                                            <p:nvPicPr>
                                              <p:cNvPr id="167" name="图片 166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F62AF8FB-0481-4448-B391-A7E48110AAF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0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5890366" y="872062"/>
                                                <a:ext cx="899422" cy="67235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pic>
                                            <p:nvPicPr>
                                              <p:cNvPr id="168" name="图片 167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2B18385C-522F-48D2-9E99-6E78FEA951B1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1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5888660" y="1837888"/>
                                                <a:ext cx="925710" cy="706336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pic>
                                            <p:nvPicPr>
                                              <p:cNvPr id="169" name="图片 168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57E00A5-D52F-465F-A2BC-1CEAD9D20A8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2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5894537" y="3693827"/>
                                                <a:ext cx="895251" cy="66665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sp>
                                            <p:nvSpPr>
                                              <p:cNvPr id="170" name="TextBox 46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81DF23AC-DAFF-4697-B708-EF1783AD08E0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789787" y="832066"/>
                                                <a:ext cx="292571" cy="94021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在校学生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71" name="TextBox 47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14923AA-89DE-43DC-9110-8614C5F60521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03686" y="1815700"/>
                                                <a:ext cx="278671" cy="94021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企业员工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72" name="TextBox 48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579B0AE7-1DD1-4084-8CFC-54EE86B6EFF5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789787" y="3643553"/>
                                                <a:ext cx="366837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产业工人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73" name="TextBox 49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89776174-2141-4A08-B2CA-BEB426FCC1E1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752403" y="4608339"/>
                                                <a:ext cx="285667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新型农民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74" name="TextBox 5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4C751EDF-747A-48B1-B95C-C08ABA25DC82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315353" y="4637284"/>
                                                <a:ext cx="159376" cy="574575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微创业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75" name="TextBox 59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FDAB0199-4DF9-4E4A-8310-BB9117097264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295473" y="3686239"/>
                                                <a:ext cx="261067" cy="731278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9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人才服务</a:t>
                                                </a:r>
                                              </a:p>
                                            </p:txBody>
                                          </p:sp>
                                          <p:pic>
                                            <p:nvPicPr>
                                              <p:cNvPr id="176" name="图片 175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E69BAACF-8B6E-4FA6-9B05-CC1A9E6216D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3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7225113" y="874140"/>
                                                <a:ext cx="1134624" cy="685291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pic>
                                            <p:nvPicPr>
                                              <p:cNvPr id="177" name="图片 176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67DC4C8D-7629-4BA2-B24F-5163DB8C7B4F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4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7247481" y="3705676"/>
                                                <a:ext cx="1085581" cy="66045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pic>
                                            <p:nvPicPr>
                                              <p:cNvPr id="178" name="图片 177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BB221498-84B8-474B-92CD-3662491F0230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 rotWithShape="1">
                                              <a:blip r:embed="rId1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/>
                                            </p:blipFill>
                                            <p:spPr>
                                              <a:xfrm>
                                                <a:off x="7245493" y="4627584"/>
                                                <a:ext cx="1087570" cy="669062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</p:spPr>
                                          </p:pic>
                                          <p:sp>
                                            <p:nvSpPr>
                                              <p:cNvPr id="179" name="TextBox 55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0444728B-D9A6-486C-B4C9-74DA70A2DCE5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324464" y="828887"/>
                                                <a:ext cx="251956" cy="94021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2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1F497D">
                                                        <a:lumMod val="7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专业实验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80" name="TextBox 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374EF332-0D95-48C8-9EBD-F31C1A8E2FEE}"/>
                                                  </a:ext>
                                                </a:extLst>
                                              </p:cNvPr>
                                              <p:cNvSpPr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4251723" y="2877081"/>
                                                <a:ext cx="1401645" cy="548367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60000"/>
                                                  <a:lumOff val="40000"/>
                                                </a:srgbClr>
                                              </a:solidFill>
                                              <a:ln w="25400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wrap="square" lIns="72000" tIns="72000" rIns="72000" bIns="72000" anchor="ctr" anchorCtr="0">
                                                <a:noAutofit/>
                                              </a:bodyPr>
                                              <a:lstStyle>
                                                <a:lvl1pPr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1pPr>
                                                <a:lvl2pPr marL="742950" indent="-28575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2pPr>
                                                <a:lvl3pPr marL="11430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3pPr>
                                                <a:lvl4pPr marL="16002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4pPr>
                                                <a:lvl5pPr marL="20574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5pPr>
                                                <a:lvl6pPr marL="25146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6pPr>
                                                <a:lvl7pPr marL="29718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7pPr>
                                                <a:lvl8pPr marL="34290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8pPr>
                                                <a:lvl9pPr marL="38862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9pPr>
                                              </a:lstStyle>
                                              <a:p>
                                                <a:pPr marL="0" marR="0" lvl="0" indent="0" algn="ctr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0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新技术融合教育</a:t>
                                                </a: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81" name="TextBox 1">
                                                <a:extLst>
                                                  <a:ext uri="{FF2B5EF4-FFF2-40B4-BE49-F238E27FC236}">
                                                    <a16:creationId xmlns="" xmlns:a16="http://schemas.microsoft.com/office/drawing/2014/main" id="{7BBE1708-082A-4052-A43B-62E7D9DC831E}"/>
                                                  </a:ext>
                                                </a:extLst>
                                              </p:cNvPr>
                                              <p:cNvSpPr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7259211" y="2879561"/>
                                                <a:ext cx="1386531" cy="535437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solidFill>
                                                <a:srgbClr val="4F81BD">
                                                  <a:lumMod val="60000"/>
                                                  <a:lumOff val="40000"/>
                                                </a:srgbClr>
                                              </a:solidFill>
                                              <a:ln w="25400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wrap="square" lIns="72000" tIns="72000" rIns="72000" bIns="72000" anchor="ctr" anchorCtr="0">
                                                <a:noAutofit/>
                                              </a:bodyPr>
                                              <a:lstStyle>
                                                <a:lvl1pPr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1pPr>
                                                <a:lvl2pPr marL="742950" indent="-28575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2pPr>
                                                <a:lvl3pPr marL="11430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3pPr>
                                                <a:lvl4pPr marL="16002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4pPr>
                                                <a:lvl5pPr marL="2057400" indent="-228600"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5pPr>
                                                <a:lvl6pPr marL="25146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6pPr>
                                                <a:lvl7pPr marL="29718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7pPr>
                                                <a:lvl8pPr marL="34290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8pPr>
                                                <a:lvl9pPr marL="3886200" indent="-228600" fontAlgn="base">
                                                  <a:spcBef>
                                                    <a:spcPct val="0"/>
                                                  </a:spcBef>
                                                  <a:spcAft>
                                                    <a:spcPct val="0"/>
                                                  </a:spcAft>
                                                  <a:defRPr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Arial" charset="0"/>
                                                  </a:defRPr>
                                                </a:lvl9pPr>
                                              </a:lstStyle>
                                              <a:p>
                                                <a:pPr marL="0" marR="0" lvl="0" indent="0" algn="ctr" defTabSz="914400" eaLnBrk="1" fontAlgn="auto" latinLnBrk="0" hangingPunct="1">
                                                  <a:lnSpc>
                                                    <a:spcPct val="100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:r>
                                                  <a:rPr kumimoji="0" lang="zh-CN" altLang="en-US" sz="1000" b="1" i="0" u="none" strike="noStrike" kern="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ysClr val="window" lastClr="FFFF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微软雅黑" panose="020B0503020204020204" pitchFamily="34" charset="-122"/>
                                                    <a:ea typeface="微软雅黑" panose="020B0503020204020204" pitchFamily="34" charset="-122"/>
                                                  </a:rPr>
                                                  <a:t>深度运营</a:t>
                                                </a:r>
                                              </a:p>
                                            </p:txBody>
                                          </p:sp>
                                        </p:grpSp>
                                        <p:pic>
                                          <p:nvPicPr>
                                            <p:cNvPr id="151" name="图片 150">
                                              <a:extLst>
                                                <a:ext uri="{FF2B5EF4-FFF2-40B4-BE49-F238E27FC236}">
                                                  <a16:creationId xmlns="" xmlns:a16="http://schemas.microsoft.com/office/drawing/2014/main" id="{24B23103-B9EF-4CE6-8B8A-6361F7FC48C6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6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5882853" y="4634596"/>
                                              <a:ext cx="895251" cy="716923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</p:spPr>
                                        </p:pic>
                                      </p:grpSp>
                                      <p:pic>
                                        <p:nvPicPr>
                                          <p:cNvPr id="149" name="图片 148">
                                            <a:extLst>
                                              <a:ext uri="{FF2B5EF4-FFF2-40B4-BE49-F238E27FC236}">
                                                <a16:creationId xmlns="" xmlns:a16="http://schemas.microsoft.com/office/drawing/2014/main" id="{216433D5-542C-4061-9CCA-DDE7AD8D0483}"/>
                                              </a:ext>
                                            </a:extLst>
                                          </p:cNvPr>
                                          <p:cNvPicPr>
                                            <a:picLocks noChangeAspect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17" cstate="print">
                                            <a:extLst>
                                              <a:ext uri="{28A0092B-C50C-407E-A947-70E740481C1C}">
                                                <a14:useLocalDpi xmlns:a14="http://schemas.microsoft.com/office/drawing/2010/main" val="0"/>
                                              </a:ext>
                                            </a:extLst>
                                          </a:blip>
                                          <a:stretch>
                                            <a:fillRect/>
                                          </a:stretch>
                                        </p:blipFill>
                                        <p:spPr>
                                          <a:xfrm>
                                            <a:off x="7259480" y="1852626"/>
                                            <a:ext cx="1105290" cy="677379"/>
                                          </a:xfrm>
                                          <a:prstGeom prst="rect">
                                            <a:avLst/>
                                          </a:prstGeom>
                                        </p:spPr>
                                      </p:pic>
                                    </p:grpSp>
                                  </p:grpSp>
                                </p:grpSp>
                              </p:grpSp>
                            </p:grpSp>
                          </p:grpSp>
                        </p:grpSp>
                      </p:grpSp>
                    </p:grpSp>
                  </p:grpSp>
                </p:grpSp>
              </p:grpSp>
              <p:sp>
                <p:nvSpPr>
                  <p:cNvPr id="124" name="TextBox 57">
                    <a:extLst>
                      <a:ext uri="{FF2B5EF4-FFF2-40B4-BE49-F238E27FC236}">
                        <a16:creationId xmlns="" xmlns:a16="http://schemas.microsoft.com/office/drawing/2014/main" id="{46A27445-74C7-411F-A04E-C1EFE9ACA967}"/>
                      </a:ext>
                    </a:extLst>
                  </p:cNvPr>
                  <p:cNvSpPr txBox="1"/>
                  <p:nvPr/>
                </p:nvSpPr>
                <p:spPr>
                  <a:xfrm>
                    <a:off x="8315352" y="1806594"/>
                    <a:ext cx="261067" cy="9402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社会培训</a:t>
                    </a:r>
                  </a:p>
                </p:txBody>
              </p:sp>
            </p:grpSp>
          </p:grpSp>
        </p:grpSp>
      </p:grpSp>
      <p:sp>
        <p:nvSpPr>
          <p:cNvPr id="184" name="矩形 183">
            <a:extLst>
              <a:ext uri="{FF2B5EF4-FFF2-40B4-BE49-F238E27FC236}">
                <a16:creationId xmlns="" xmlns:a16="http://schemas.microsoft.com/office/drawing/2014/main" id="{BB13DB83-8C79-47FC-87DC-26FC58057D72}"/>
              </a:ext>
            </a:extLst>
          </p:cNvPr>
          <p:cNvSpPr/>
          <p:nvPr/>
        </p:nvSpPr>
        <p:spPr>
          <a:xfrm>
            <a:off x="2594296" y="5344537"/>
            <a:ext cx="2935371" cy="841462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公共实训中心（先进制造业实训区、战略新兴产业实训区、现代服务业实训区、地方特色产业实训区）、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社会培训与技能鉴定中心、创新创业中心、人才服务中心、协同创新中心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7243" y="694776"/>
            <a:ext cx="355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院校内部治理水平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213677" y="694776"/>
            <a:ext cx="4129887" cy="598765"/>
            <a:chOff x="1355792" y="2009438"/>
            <a:chExt cx="1535293" cy="610502"/>
          </a:xfrm>
        </p:grpSpPr>
        <p:sp>
          <p:nvSpPr>
            <p:cNvPr id="88" name="矩形 87"/>
            <p:cNvSpPr/>
            <p:nvPr/>
          </p:nvSpPr>
          <p:spPr>
            <a:xfrm>
              <a:off x="1355792" y="2009438"/>
              <a:ext cx="1535293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356022" y="2009438"/>
              <a:ext cx="1508641" cy="61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（五）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技术技能积累与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社会服务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102269" y="1199417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社会培训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071393" y="2581211"/>
            <a:ext cx="7430105" cy="256686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国泰安目前已取得国家部委认可的百余项各行业职业资质，提供全方位的初、中、高级阶梯型资格认证服务。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91236"/>
              </p:ext>
            </p:extLst>
          </p:nvPr>
        </p:nvGraphicFramePr>
        <p:xfrm>
          <a:off x="1982186" y="2979328"/>
          <a:ext cx="7531409" cy="3156720"/>
        </p:xfrm>
        <a:graphic>
          <a:graphicData uri="http://schemas.openxmlformats.org/drawingml/2006/table">
            <a:tbl>
              <a:tblPr firstRow="1" bandRow="1"/>
              <a:tblGrid>
                <a:gridCol w="21129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30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8850"/>
                <a:gridCol w="13454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48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6615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8263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8382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专业全覆盖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计算机网络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动漫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物联网与通信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养老家政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28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电子商务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创业就业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金融财税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健康管理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28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人资管理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行政管理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市场营销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安全工程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28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连锁经营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物流商贸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医药卫生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学前教育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医疗信息技术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旅游酒店会展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汽车工程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艺术设计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28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机械工程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机电工程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电子信息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农林牧渔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28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电力与电气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纺织服饰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9324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8382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机构多元化</a:t>
                      </a:r>
                      <a:endParaRPr lang="zh-CN" sz="1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230" marR="2723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715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人力资源</a:t>
                      </a:r>
                      <a:r>
                        <a:rPr lang="zh-CN" sz="1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和社会保障部</a:t>
                      </a:r>
                      <a:r>
                        <a:rPr lang="zh-CN" altLang="en-US" sz="1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职业技能鉴定中心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17780" indent="0" algn="just" defTabSz="914400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</a:t>
                      </a:r>
                      <a:r>
                        <a:rPr lang="zh-CN" altLang="zh-CN" sz="10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工业和信息化部通信行业职业技能鉴定指导中心</a:t>
                      </a: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人社部中国高级公务员培训中心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078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工业和信息化部教育考试中心</a:t>
                      </a:r>
                      <a:endParaRPr lang="zh-CN" altLang="zh-CN" sz="10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中国就业培训技术指导中心</a:t>
                      </a: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教育部教育信息管理中心</a:t>
                      </a:r>
                      <a:endParaRPr lang="zh-CN" altLang="zh-CN" sz="10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814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英国皇家采购与供应学会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R="1905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外国专家局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642" marR="2064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4" name="矩形 43"/>
          <p:cNvSpPr/>
          <p:nvPr/>
        </p:nvSpPr>
        <p:spPr>
          <a:xfrm>
            <a:off x="4659902" y="2099232"/>
            <a:ext cx="2363236" cy="3644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marL="267462" indent="-267462"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职业技能认证体系</a:t>
            </a:r>
          </a:p>
        </p:txBody>
      </p:sp>
      <p:sp>
        <p:nvSpPr>
          <p:cNvPr id="12" name="矩形 11"/>
          <p:cNvSpPr/>
          <p:nvPr/>
        </p:nvSpPr>
        <p:spPr>
          <a:xfrm>
            <a:off x="113420" y="657194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构建职业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技能认证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SubTitle_1"/>
          <p:cNvSpPr/>
          <p:nvPr>
            <p:custDataLst>
              <p:tags r:id="rId1"/>
            </p:custDataLst>
          </p:nvPr>
        </p:nvSpPr>
        <p:spPr>
          <a:xfrm>
            <a:off x="3517402" y="1589340"/>
            <a:ext cx="2677542" cy="8937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defRPr/>
            </a:pPr>
            <a:endParaRPr lang="zh-CN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2" name="图片 4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32" y="1916468"/>
            <a:ext cx="5041893" cy="1914033"/>
          </a:xfrm>
          <a:prstGeom prst="rect">
            <a:avLst/>
          </a:prstGeom>
        </p:spPr>
      </p:pic>
      <p:pic>
        <p:nvPicPr>
          <p:cNvPr id="44" name="图片 4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12" y="3880152"/>
            <a:ext cx="5041893" cy="1921022"/>
          </a:xfrm>
          <a:prstGeom prst="rect">
            <a:avLst/>
          </a:prstGeom>
          <a:noFill/>
        </p:spPr>
      </p:pic>
      <p:sp>
        <p:nvSpPr>
          <p:cNvPr id="46" name="矩形 45"/>
          <p:cNvSpPr/>
          <p:nvPr/>
        </p:nvSpPr>
        <p:spPr>
          <a:xfrm>
            <a:off x="1870846" y="2483297"/>
            <a:ext cx="2371168" cy="2980509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wrap="square" lIns="71323" tIns="35662" rIns="71323" bIns="35662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国泰安为微软授权的微软认证高级培训中心，可以</a:t>
            </a:r>
            <a:r>
              <a:rPr kumimoji="0" lang="zh-CN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高职院校</a:t>
            </a:r>
            <a:r>
              <a:rPr kumimoji="0" lang="zh-CN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微软认证体系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提供相关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工程师培训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MCP-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微软认证产品专家、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MCSE-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微软认证系统工程师、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MCSD-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微软认证软件开发专家、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MCDBA-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微软认证数据库管理员等）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967" y="668345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微软认证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0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SubTitle_1"/>
          <p:cNvSpPr/>
          <p:nvPr>
            <p:custDataLst>
              <p:tags r:id="rId1"/>
            </p:custDataLst>
          </p:nvPr>
        </p:nvSpPr>
        <p:spPr>
          <a:xfrm>
            <a:off x="3517402" y="1589340"/>
            <a:ext cx="2677542" cy="8937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defRPr/>
            </a:pPr>
            <a:endParaRPr lang="zh-CN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803271" y="1605866"/>
            <a:ext cx="783772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国泰安和学校共同建立产学研协同创新中心或协助学校搭建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协同创新平台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，引入多方优质资源，在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、人才培养、科学研究、技术开发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等方面进行产学研深度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共同申报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市级、省级、国家级课题项目，同时举办大赛、专题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研讨会；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企业技术难题，推动科技成果与产业、企业需求有效对接，通过研发合作、技术转让、技术许可、作价投资等多种形式，实现科技成果市场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价值；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引进海内外创新科技项目、实现技术转移与成果转化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042373" y="5485011"/>
            <a:ext cx="3087655" cy="468800"/>
            <a:chOff x="3658618" y="4520321"/>
            <a:chExt cx="3751613" cy="652091"/>
          </a:xfrm>
        </p:grpSpPr>
        <p:grpSp>
          <p:nvGrpSpPr>
            <p:cNvPr id="71" name="组合 70"/>
            <p:cNvGrpSpPr/>
            <p:nvPr/>
          </p:nvGrpSpPr>
          <p:grpSpPr>
            <a:xfrm rot="4007213">
              <a:off x="3673028" y="4802497"/>
              <a:ext cx="355505" cy="384325"/>
              <a:chOff x="1899326" y="2276385"/>
              <a:chExt cx="355505" cy="384325"/>
            </a:xfrm>
            <a:solidFill>
              <a:srgbClr val="00B0F0"/>
            </a:solidFill>
          </p:grpSpPr>
          <p:sp>
            <p:nvSpPr>
              <p:cNvPr id="73" name="右箭头 72"/>
              <p:cNvSpPr/>
              <p:nvPr/>
            </p:nvSpPr>
            <p:spPr>
              <a:xfrm rot="12147688">
                <a:off x="1899326" y="2276385"/>
                <a:ext cx="355505" cy="38432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noFill/>
              </a:ln>
              <a:effectLst/>
            </p:spPr>
          </p:sp>
          <p:sp>
            <p:nvSpPr>
              <p:cNvPr id="74" name="右箭头 4"/>
              <p:cNvSpPr/>
              <p:nvPr/>
            </p:nvSpPr>
            <p:spPr>
              <a:xfrm rot="22947688">
                <a:off x="2001932" y="2373624"/>
                <a:ext cx="248854" cy="2305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左中括号 71"/>
            <p:cNvSpPr/>
            <p:nvPr/>
          </p:nvSpPr>
          <p:spPr>
            <a:xfrm rot="16200000">
              <a:off x="6837486" y="4091591"/>
              <a:ext cx="144016" cy="1001475"/>
            </a:xfrm>
            <a:prstGeom prst="leftBracke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圆角矩形 74"/>
          <p:cNvSpPr/>
          <p:nvPr/>
        </p:nvSpPr>
        <p:spPr>
          <a:xfrm>
            <a:off x="4562811" y="5014330"/>
            <a:ext cx="1275433" cy="668462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76" name="圆角矩形 4"/>
          <p:cNvSpPr/>
          <p:nvPr/>
        </p:nvSpPr>
        <p:spPr>
          <a:xfrm>
            <a:off x="4585223" y="5033908"/>
            <a:ext cx="1230606" cy="62930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marR="0" lvl="0" indent="0" algn="ctr" defTabSz="53340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7809083" y="4807259"/>
            <a:ext cx="1379522" cy="659688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专家直接进入企业，进行研发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631284" y="5588547"/>
            <a:ext cx="177792" cy="409371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663603" y="4994751"/>
            <a:ext cx="1275433" cy="668462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80" name="组合 79"/>
          <p:cNvGrpSpPr/>
          <p:nvPr/>
        </p:nvGrpSpPr>
        <p:grpSpPr>
          <a:xfrm>
            <a:off x="3220554" y="3871186"/>
            <a:ext cx="5365885" cy="2386385"/>
            <a:chOff x="1445042" y="2275522"/>
            <a:chExt cx="6519744" cy="3319414"/>
          </a:xfrm>
        </p:grpSpPr>
        <p:sp>
          <p:nvSpPr>
            <p:cNvPr id="81" name="任意多边形 80"/>
            <p:cNvSpPr/>
            <p:nvPr/>
          </p:nvSpPr>
          <p:spPr>
            <a:xfrm>
              <a:off x="1445042" y="2275522"/>
              <a:ext cx="1819971" cy="917613"/>
            </a:xfrm>
            <a:custGeom>
              <a:avLst/>
              <a:gdLst>
                <a:gd name="connsiteX0" fmla="*/ 0 w 1529356"/>
                <a:gd name="connsiteY0" fmla="*/ 91761 h 917613"/>
                <a:gd name="connsiteX1" fmla="*/ 91761 w 1529356"/>
                <a:gd name="connsiteY1" fmla="*/ 0 h 917613"/>
                <a:gd name="connsiteX2" fmla="*/ 1437595 w 1529356"/>
                <a:gd name="connsiteY2" fmla="*/ 0 h 917613"/>
                <a:gd name="connsiteX3" fmla="*/ 1529356 w 1529356"/>
                <a:gd name="connsiteY3" fmla="*/ 91761 h 917613"/>
                <a:gd name="connsiteX4" fmla="*/ 1529356 w 1529356"/>
                <a:gd name="connsiteY4" fmla="*/ 825852 h 917613"/>
                <a:gd name="connsiteX5" fmla="*/ 1437595 w 1529356"/>
                <a:gd name="connsiteY5" fmla="*/ 917613 h 917613"/>
                <a:gd name="connsiteX6" fmla="*/ 91761 w 1529356"/>
                <a:gd name="connsiteY6" fmla="*/ 917613 h 917613"/>
                <a:gd name="connsiteX7" fmla="*/ 0 w 1529356"/>
                <a:gd name="connsiteY7" fmla="*/ 825852 h 917613"/>
                <a:gd name="connsiteX8" fmla="*/ 0 w 1529356"/>
                <a:gd name="connsiteY8" fmla="*/ 91761 h 91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9356" h="917613">
                  <a:moveTo>
                    <a:pt x="0" y="91761"/>
                  </a:moveTo>
                  <a:cubicBezTo>
                    <a:pt x="0" y="41083"/>
                    <a:pt x="41083" y="0"/>
                    <a:pt x="91761" y="0"/>
                  </a:cubicBezTo>
                  <a:lnTo>
                    <a:pt x="1437595" y="0"/>
                  </a:lnTo>
                  <a:cubicBezTo>
                    <a:pt x="1488273" y="0"/>
                    <a:pt x="1529356" y="41083"/>
                    <a:pt x="1529356" y="91761"/>
                  </a:cubicBezTo>
                  <a:lnTo>
                    <a:pt x="1529356" y="825852"/>
                  </a:lnTo>
                  <a:cubicBezTo>
                    <a:pt x="1529356" y="876530"/>
                    <a:pt x="1488273" y="917613"/>
                    <a:pt x="1437595" y="917613"/>
                  </a:cubicBezTo>
                  <a:lnTo>
                    <a:pt x="91761" y="917613"/>
                  </a:lnTo>
                  <a:cubicBezTo>
                    <a:pt x="41083" y="917613"/>
                    <a:pt x="0" y="876530"/>
                    <a:pt x="0" y="825852"/>
                  </a:cubicBezTo>
                  <a:lnTo>
                    <a:pt x="0" y="91761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80216" tIns="80216" rIns="80216" bIns="80216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ts val="2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专家技术及其可行性分析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405529" y="2551253"/>
              <a:ext cx="324223" cy="379280"/>
            </a:xfrm>
            <a:custGeom>
              <a:avLst/>
              <a:gdLst>
                <a:gd name="connsiteX0" fmla="*/ 0 w 324223"/>
                <a:gd name="connsiteY0" fmla="*/ 75856 h 379280"/>
                <a:gd name="connsiteX1" fmla="*/ 162112 w 324223"/>
                <a:gd name="connsiteY1" fmla="*/ 75856 h 379280"/>
                <a:gd name="connsiteX2" fmla="*/ 162112 w 324223"/>
                <a:gd name="connsiteY2" fmla="*/ 0 h 379280"/>
                <a:gd name="connsiteX3" fmla="*/ 324223 w 324223"/>
                <a:gd name="connsiteY3" fmla="*/ 189640 h 379280"/>
                <a:gd name="connsiteX4" fmla="*/ 162112 w 324223"/>
                <a:gd name="connsiteY4" fmla="*/ 379280 h 379280"/>
                <a:gd name="connsiteX5" fmla="*/ 162112 w 324223"/>
                <a:gd name="connsiteY5" fmla="*/ 303424 h 379280"/>
                <a:gd name="connsiteX6" fmla="*/ 0 w 324223"/>
                <a:gd name="connsiteY6" fmla="*/ 303424 h 379280"/>
                <a:gd name="connsiteX7" fmla="*/ 0 w 324223"/>
                <a:gd name="connsiteY7" fmla="*/ 75856 h 3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223" h="379280">
                  <a:moveTo>
                    <a:pt x="0" y="75856"/>
                  </a:moveTo>
                  <a:lnTo>
                    <a:pt x="162112" y="75856"/>
                  </a:lnTo>
                  <a:lnTo>
                    <a:pt x="162112" y="0"/>
                  </a:lnTo>
                  <a:lnTo>
                    <a:pt x="324223" y="189640"/>
                  </a:lnTo>
                  <a:lnTo>
                    <a:pt x="162112" y="379280"/>
                  </a:lnTo>
                  <a:lnTo>
                    <a:pt x="162112" y="303424"/>
                  </a:lnTo>
                  <a:lnTo>
                    <a:pt x="0" y="303424"/>
                  </a:lnTo>
                  <a:lnTo>
                    <a:pt x="0" y="7585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spcFirstLastPara="0" vert="horz" wrap="square" lIns="0" tIns="75856" rIns="97267" bIns="75856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764130" y="2282086"/>
              <a:ext cx="1819971" cy="917613"/>
            </a:xfrm>
            <a:custGeom>
              <a:avLst/>
              <a:gdLst>
                <a:gd name="connsiteX0" fmla="*/ 0 w 1529356"/>
                <a:gd name="connsiteY0" fmla="*/ 91761 h 917613"/>
                <a:gd name="connsiteX1" fmla="*/ 91761 w 1529356"/>
                <a:gd name="connsiteY1" fmla="*/ 0 h 917613"/>
                <a:gd name="connsiteX2" fmla="*/ 1437595 w 1529356"/>
                <a:gd name="connsiteY2" fmla="*/ 0 h 917613"/>
                <a:gd name="connsiteX3" fmla="*/ 1529356 w 1529356"/>
                <a:gd name="connsiteY3" fmla="*/ 91761 h 917613"/>
                <a:gd name="connsiteX4" fmla="*/ 1529356 w 1529356"/>
                <a:gd name="connsiteY4" fmla="*/ 825852 h 917613"/>
                <a:gd name="connsiteX5" fmla="*/ 1437595 w 1529356"/>
                <a:gd name="connsiteY5" fmla="*/ 917613 h 917613"/>
                <a:gd name="connsiteX6" fmla="*/ 91761 w 1529356"/>
                <a:gd name="connsiteY6" fmla="*/ 917613 h 917613"/>
                <a:gd name="connsiteX7" fmla="*/ 0 w 1529356"/>
                <a:gd name="connsiteY7" fmla="*/ 825852 h 917613"/>
                <a:gd name="connsiteX8" fmla="*/ 0 w 1529356"/>
                <a:gd name="connsiteY8" fmla="*/ 91761 h 91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9356" h="917613">
                  <a:moveTo>
                    <a:pt x="0" y="91761"/>
                  </a:moveTo>
                  <a:cubicBezTo>
                    <a:pt x="0" y="41083"/>
                    <a:pt x="41083" y="0"/>
                    <a:pt x="91761" y="0"/>
                  </a:cubicBezTo>
                  <a:lnTo>
                    <a:pt x="1437595" y="0"/>
                  </a:lnTo>
                  <a:cubicBezTo>
                    <a:pt x="1488273" y="0"/>
                    <a:pt x="1529356" y="41083"/>
                    <a:pt x="1529356" y="91761"/>
                  </a:cubicBezTo>
                  <a:lnTo>
                    <a:pt x="1529356" y="825852"/>
                  </a:lnTo>
                  <a:cubicBezTo>
                    <a:pt x="1529356" y="876530"/>
                    <a:pt x="1488273" y="917613"/>
                    <a:pt x="1437595" y="917613"/>
                  </a:cubicBezTo>
                  <a:lnTo>
                    <a:pt x="91761" y="917613"/>
                  </a:lnTo>
                  <a:cubicBezTo>
                    <a:pt x="41083" y="917613"/>
                    <a:pt x="0" y="876530"/>
                    <a:pt x="0" y="825852"/>
                  </a:cubicBezTo>
                  <a:lnTo>
                    <a:pt x="0" y="91761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80216" tIns="80216" rIns="80216" bIns="80216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ts val="2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技术入库及目标企业确立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5700501" y="2551253"/>
              <a:ext cx="324223" cy="379280"/>
            </a:xfrm>
            <a:custGeom>
              <a:avLst/>
              <a:gdLst>
                <a:gd name="connsiteX0" fmla="*/ 0 w 324223"/>
                <a:gd name="connsiteY0" fmla="*/ 75856 h 379280"/>
                <a:gd name="connsiteX1" fmla="*/ 162112 w 324223"/>
                <a:gd name="connsiteY1" fmla="*/ 75856 h 379280"/>
                <a:gd name="connsiteX2" fmla="*/ 162112 w 324223"/>
                <a:gd name="connsiteY2" fmla="*/ 0 h 379280"/>
                <a:gd name="connsiteX3" fmla="*/ 324223 w 324223"/>
                <a:gd name="connsiteY3" fmla="*/ 189640 h 379280"/>
                <a:gd name="connsiteX4" fmla="*/ 162112 w 324223"/>
                <a:gd name="connsiteY4" fmla="*/ 379280 h 379280"/>
                <a:gd name="connsiteX5" fmla="*/ 162112 w 324223"/>
                <a:gd name="connsiteY5" fmla="*/ 303424 h 379280"/>
                <a:gd name="connsiteX6" fmla="*/ 0 w 324223"/>
                <a:gd name="connsiteY6" fmla="*/ 303424 h 379280"/>
                <a:gd name="connsiteX7" fmla="*/ 0 w 324223"/>
                <a:gd name="connsiteY7" fmla="*/ 75856 h 3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223" h="379280">
                  <a:moveTo>
                    <a:pt x="0" y="75856"/>
                  </a:moveTo>
                  <a:lnTo>
                    <a:pt x="162112" y="75856"/>
                  </a:lnTo>
                  <a:lnTo>
                    <a:pt x="162112" y="0"/>
                  </a:lnTo>
                  <a:lnTo>
                    <a:pt x="324223" y="189640"/>
                  </a:lnTo>
                  <a:lnTo>
                    <a:pt x="162112" y="379280"/>
                  </a:lnTo>
                  <a:lnTo>
                    <a:pt x="162112" y="303424"/>
                  </a:lnTo>
                  <a:lnTo>
                    <a:pt x="0" y="303424"/>
                  </a:lnTo>
                  <a:lnTo>
                    <a:pt x="0" y="75856"/>
                  </a:lnTo>
                  <a:close/>
                </a:path>
              </a:pathLst>
            </a:custGeom>
            <a:solidFill>
              <a:srgbClr val="0070C0">
                <a:alpha val="68000"/>
              </a:srgbClr>
            </a:solidFill>
            <a:ln>
              <a:noFill/>
            </a:ln>
            <a:effectLst/>
          </p:spPr>
          <p:txBody>
            <a:bodyPr spcFirstLastPara="0" vert="horz" wrap="square" lIns="0" tIns="75856" rIns="97267" bIns="75856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6144815" y="2282086"/>
              <a:ext cx="1819971" cy="917613"/>
            </a:xfrm>
            <a:custGeom>
              <a:avLst/>
              <a:gdLst>
                <a:gd name="connsiteX0" fmla="*/ 0 w 1529356"/>
                <a:gd name="connsiteY0" fmla="*/ 91761 h 917613"/>
                <a:gd name="connsiteX1" fmla="*/ 91761 w 1529356"/>
                <a:gd name="connsiteY1" fmla="*/ 0 h 917613"/>
                <a:gd name="connsiteX2" fmla="*/ 1437595 w 1529356"/>
                <a:gd name="connsiteY2" fmla="*/ 0 h 917613"/>
                <a:gd name="connsiteX3" fmla="*/ 1529356 w 1529356"/>
                <a:gd name="connsiteY3" fmla="*/ 91761 h 917613"/>
                <a:gd name="connsiteX4" fmla="*/ 1529356 w 1529356"/>
                <a:gd name="connsiteY4" fmla="*/ 825852 h 917613"/>
                <a:gd name="connsiteX5" fmla="*/ 1437595 w 1529356"/>
                <a:gd name="connsiteY5" fmla="*/ 917613 h 917613"/>
                <a:gd name="connsiteX6" fmla="*/ 91761 w 1529356"/>
                <a:gd name="connsiteY6" fmla="*/ 917613 h 917613"/>
                <a:gd name="connsiteX7" fmla="*/ 0 w 1529356"/>
                <a:gd name="connsiteY7" fmla="*/ 825852 h 917613"/>
                <a:gd name="connsiteX8" fmla="*/ 0 w 1529356"/>
                <a:gd name="connsiteY8" fmla="*/ 91761 h 91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9356" h="917613">
                  <a:moveTo>
                    <a:pt x="0" y="91761"/>
                  </a:moveTo>
                  <a:cubicBezTo>
                    <a:pt x="0" y="41083"/>
                    <a:pt x="41083" y="0"/>
                    <a:pt x="91761" y="0"/>
                  </a:cubicBezTo>
                  <a:lnTo>
                    <a:pt x="1437595" y="0"/>
                  </a:lnTo>
                  <a:cubicBezTo>
                    <a:pt x="1488273" y="0"/>
                    <a:pt x="1529356" y="41083"/>
                    <a:pt x="1529356" y="91761"/>
                  </a:cubicBezTo>
                  <a:lnTo>
                    <a:pt x="1529356" y="825852"/>
                  </a:lnTo>
                  <a:cubicBezTo>
                    <a:pt x="1529356" y="876530"/>
                    <a:pt x="1488273" y="917613"/>
                    <a:pt x="1437595" y="917613"/>
                  </a:cubicBezTo>
                  <a:lnTo>
                    <a:pt x="91761" y="917613"/>
                  </a:lnTo>
                  <a:cubicBezTo>
                    <a:pt x="41083" y="917613"/>
                    <a:pt x="0" y="876530"/>
                    <a:pt x="0" y="825852"/>
                  </a:cubicBezTo>
                  <a:lnTo>
                    <a:pt x="0" y="91761"/>
                  </a:lnTo>
                  <a:close/>
                </a:path>
              </a:pathLst>
            </a:cu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72596" tIns="72596" rIns="72596" bIns="72596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组织召开同行企业技术对接会，达成技术研发协议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 rot="2397169">
              <a:off x="6181986" y="3252341"/>
              <a:ext cx="379281" cy="261262"/>
            </a:xfrm>
            <a:custGeom>
              <a:avLst/>
              <a:gdLst>
                <a:gd name="connsiteX0" fmla="*/ 0 w 261261"/>
                <a:gd name="connsiteY0" fmla="*/ 75856 h 379280"/>
                <a:gd name="connsiteX1" fmla="*/ 130631 w 261261"/>
                <a:gd name="connsiteY1" fmla="*/ 75856 h 379280"/>
                <a:gd name="connsiteX2" fmla="*/ 130631 w 261261"/>
                <a:gd name="connsiteY2" fmla="*/ 0 h 379280"/>
                <a:gd name="connsiteX3" fmla="*/ 261261 w 261261"/>
                <a:gd name="connsiteY3" fmla="*/ 189640 h 379280"/>
                <a:gd name="connsiteX4" fmla="*/ 130631 w 261261"/>
                <a:gd name="connsiteY4" fmla="*/ 379280 h 379280"/>
                <a:gd name="connsiteX5" fmla="*/ 130631 w 261261"/>
                <a:gd name="connsiteY5" fmla="*/ 303424 h 379280"/>
                <a:gd name="connsiteX6" fmla="*/ 0 w 261261"/>
                <a:gd name="connsiteY6" fmla="*/ 303424 h 379280"/>
                <a:gd name="connsiteX7" fmla="*/ 0 w 261261"/>
                <a:gd name="connsiteY7" fmla="*/ 75856 h 3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261" h="379280">
                  <a:moveTo>
                    <a:pt x="209009" y="1"/>
                  </a:moveTo>
                  <a:lnTo>
                    <a:pt x="209009" y="189641"/>
                  </a:lnTo>
                  <a:lnTo>
                    <a:pt x="261261" y="189641"/>
                  </a:lnTo>
                  <a:lnTo>
                    <a:pt x="130631" y="379279"/>
                  </a:lnTo>
                  <a:lnTo>
                    <a:pt x="0" y="189641"/>
                  </a:lnTo>
                  <a:lnTo>
                    <a:pt x="52252" y="189641"/>
                  </a:lnTo>
                  <a:lnTo>
                    <a:pt x="52252" y="1"/>
                  </a:lnTo>
                  <a:lnTo>
                    <a:pt x="209009" y="1"/>
                  </a:ln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>
              <a:noFill/>
            </a:ln>
            <a:effectLst/>
          </p:spPr>
          <p:txBody>
            <a:bodyPr spcFirstLastPara="0" vert="horz" wrap="square" lIns="75856" tIns="-1" rIns="75856" bIns="78379" numCol="1" spcCol="1270" anchor="ctr" anchorCtr="0">
              <a:noAutofit/>
            </a:bodyPr>
            <a:lstStyle/>
            <a:p>
              <a:pPr marL="0" marR="0" lvl="0" indent="0" algn="ctr" defTabSz="57785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5202883" y="3577579"/>
              <a:ext cx="1529356" cy="917613"/>
            </a:xfrm>
            <a:custGeom>
              <a:avLst/>
              <a:gdLst>
                <a:gd name="connsiteX0" fmla="*/ 0 w 1529356"/>
                <a:gd name="connsiteY0" fmla="*/ 91761 h 917613"/>
                <a:gd name="connsiteX1" fmla="*/ 91761 w 1529356"/>
                <a:gd name="connsiteY1" fmla="*/ 0 h 917613"/>
                <a:gd name="connsiteX2" fmla="*/ 1437595 w 1529356"/>
                <a:gd name="connsiteY2" fmla="*/ 0 h 917613"/>
                <a:gd name="connsiteX3" fmla="*/ 1529356 w 1529356"/>
                <a:gd name="connsiteY3" fmla="*/ 91761 h 917613"/>
                <a:gd name="connsiteX4" fmla="*/ 1529356 w 1529356"/>
                <a:gd name="connsiteY4" fmla="*/ 825852 h 917613"/>
                <a:gd name="connsiteX5" fmla="*/ 1437595 w 1529356"/>
                <a:gd name="connsiteY5" fmla="*/ 917613 h 917613"/>
                <a:gd name="connsiteX6" fmla="*/ 91761 w 1529356"/>
                <a:gd name="connsiteY6" fmla="*/ 917613 h 917613"/>
                <a:gd name="connsiteX7" fmla="*/ 0 w 1529356"/>
                <a:gd name="connsiteY7" fmla="*/ 825852 h 917613"/>
                <a:gd name="connsiteX8" fmla="*/ 0 w 1529356"/>
                <a:gd name="connsiteY8" fmla="*/ 91761 h 91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9356" h="917613">
                  <a:moveTo>
                    <a:pt x="0" y="91761"/>
                  </a:moveTo>
                  <a:cubicBezTo>
                    <a:pt x="0" y="41083"/>
                    <a:pt x="41083" y="0"/>
                    <a:pt x="91761" y="0"/>
                  </a:cubicBezTo>
                  <a:lnTo>
                    <a:pt x="1437595" y="0"/>
                  </a:lnTo>
                  <a:cubicBezTo>
                    <a:pt x="1488273" y="0"/>
                    <a:pt x="1529356" y="41083"/>
                    <a:pt x="1529356" y="91761"/>
                  </a:cubicBezTo>
                  <a:lnTo>
                    <a:pt x="1529356" y="825852"/>
                  </a:lnTo>
                  <a:cubicBezTo>
                    <a:pt x="1529356" y="876530"/>
                    <a:pt x="1488273" y="917613"/>
                    <a:pt x="1437595" y="917613"/>
                  </a:cubicBezTo>
                  <a:lnTo>
                    <a:pt x="91761" y="917613"/>
                  </a:lnTo>
                  <a:cubicBezTo>
                    <a:pt x="41083" y="917613"/>
                    <a:pt x="0" y="876530"/>
                    <a:pt x="0" y="825852"/>
                  </a:cubicBezTo>
                  <a:lnTo>
                    <a:pt x="0" y="91761"/>
                  </a:lnTo>
                  <a:close/>
                </a:path>
              </a:pathLst>
            </a:cu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72596" tIns="72596" rIns="72596" bIns="72596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以学校为依托开展小样研发，企业承担研发费用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5400000" flipH="1" flipV="1">
              <a:off x="7368829" y="3264382"/>
              <a:ext cx="379280" cy="261261"/>
              <a:chOff x="5068342" y="970905"/>
              <a:chExt cx="379280" cy="261261"/>
            </a:xfrm>
          </p:grpSpPr>
          <p:sp>
            <p:nvSpPr>
              <p:cNvPr id="95" name="右箭头 94"/>
              <p:cNvSpPr/>
              <p:nvPr/>
            </p:nvSpPr>
            <p:spPr>
              <a:xfrm rot="7797169">
                <a:off x="5127351" y="911896"/>
                <a:ext cx="261261" cy="37928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79646">
                  <a:lumMod val="75000"/>
                </a:srgbClr>
              </a:solidFill>
              <a:ln>
                <a:noFill/>
              </a:ln>
              <a:effectLst/>
            </p:spPr>
          </p:sp>
          <p:sp>
            <p:nvSpPr>
              <p:cNvPr id="96" name="右箭头 4"/>
              <p:cNvSpPr/>
              <p:nvPr/>
            </p:nvSpPr>
            <p:spPr>
              <a:xfrm rot="2397169">
                <a:off x="5169363" y="980053"/>
                <a:ext cx="227568" cy="182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577850" eaLnBrk="1" fontAlgn="auto" latinLnBrk="0" hangingPunct="1">
                  <a:lnSpc>
                    <a:spcPts val="24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矩形 88"/>
            <p:cNvSpPr/>
            <p:nvPr/>
          </p:nvSpPr>
          <p:spPr>
            <a:xfrm>
              <a:off x="3734560" y="5103705"/>
              <a:ext cx="3174934" cy="13005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231740" y="3892187"/>
              <a:ext cx="1252810" cy="84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33400" eaLnBrk="1" fontAlgn="auto" latinLnBrk="0" hangingPunct="1">
                <a:lnSpc>
                  <a:spcPts val="2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技术成果检验认证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 rot="5400000">
              <a:off x="2483768" y="4103794"/>
              <a:ext cx="384325" cy="328535"/>
              <a:chOff x="790829" y="2617507"/>
              <a:chExt cx="384325" cy="328535"/>
            </a:xfrm>
            <a:solidFill>
              <a:srgbClr val="00B0F0">
                <a:alpha val="59000"/>
              </a:srgbClr>
            </a:solidFill>
          </p:grpSpPr>
          <p:sp>
            <p:nvSpPr>
              <p:cNvPr id="93" name="右箭头 92"/>
              <p:cNvSpPr/>
              <p:nvPr/>
            </p:nvSpPr>
            <p:spPr>
              <a:xfrm rot="5400000">
                <a:off x="818724" y="2589612"/>
                <a:ext cx="328535" cy="38432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noFill/>
              </a:ln>
              <a:effectLst/>
            </p:spPr>
          </p:sp>
          <p:sp>
            <p:nvSpPr>
              <p:cNvPr id="94" name="右箭头 4"/>
              <p:cNvSpPr/>
              <p:nvPr/>
            </p:nvSpPr>
            <p:spPr>
              <a:xfrm>
                <a:off x="867694" y="2617507"/>
                <a:ext cx="230595" cy="22997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ts val="24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3265013" y="5287159"/>
              <a:ext cx="2877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研究成果转化流程图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2691049" y="5027791"/>
            <a:ext cx="1252811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3340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技术成果转化应用于合作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7346" y="107633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816" y="657194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建立产学研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协同创新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23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4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144ecbe1-b9da-4c0e-bae8-b00cb955d28f"/>
          <p:cNvGrpSpPr>
            <a:grpSpLocks noChangeAspect="1"/>
          </p:cNvGrpSpPr>
          <p:nvPr/>
        </p:nvGrpSpPr>
        <p:grpSpPr>
          <a:xfrm>
            <a:off x="1726370" y="2388880"/>
            <a:ext cx="8192949" cy="3340104"/>
            <a:chOff x="1891316" y="1556792"/>
            <a:chExt cx="8389857" cy="3420380"/>
          </a:xfrm>
        </p:grpSpPr>
        <p:sp>
          <p:nvSpPr>
            <p:cNvPr id="51" name="íṩľíḍè-Rectangle 1"/>
            <p:cNvSpPr/>
            <p:nvPr/>
          </p:nvSpPr>
          <p:spPr>
            <a:xfrm>
              <a:off x="1971108" y="1664804"/>
              <a:ext cx="2360696" cy="3312368"/>
            </a:xfrm>
            <a:prstGeom prst="rect">
              <a:avLst/>
            </a:prstGeom>
            <a:noFill/>
            <a:ln w="1905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wrap="square" tIns="216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职商提升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实景演练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多功能面试区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就业咨询服务区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íṩľíḍè-Arrow: Pentagon 2"/>
            <p:cNvSpPr/>
            <p:nvPr/>
          </p:nvSpPr>
          <p:spPr>
            <a:xfrm rot="5400000">
              <a:off x="2179347" y="1268761"/>
              <a:ext cx="1944218" cy="2520280"/>
            </a:xfrm>
            <a:prstGeom prst="homePlat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wrap="none" lIns="216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模拟实训平台</a:t>
              </a:r>
            </a:p>
          </p:txBody>
        </p:sp>
        <p:sp>
          <p:nvSpPr>
            <p:cNvPr id="53" name="íṩľíḍè-Rectangle 6"/>
            <p:cNvSpPr/>
            <p:nvPr/>
          </p:nvSpPr>
          <p:spPr>
            <a:xfrm>
              <a:off x="4905896" y="1664804"/>
              <a:ext cx="2360696" cy="3312368"/>
            </a:xfrm>
            <a:prstGeom prst="rect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wrap="square" tIns="216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就业指导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求职技巧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职业素养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</a:t>
              </a:r>
            </a:p>
          </p:txBody>
        </p:sp>
        <p:sp>
          <p:nvSpPr>
            <p:cNvPr id="54" name="íṩľíḍè-Arrow: Pentagon 7"/>
            <p:cNvSpPr/>
            <p:nvPr/>
          </p:nvSpPr>
          <p:spPr>
            <a:xfrm rot="5400000">
              <a:off x="5114135" y="1268761"/>
              <a:ext cx="1944218" cy="2520280"/>
            </a:xfrm>
            <a:prstGeom prst="homePlate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wrap="none" lIns="216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以岗定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培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就业质量</a:t>
              </a:r>
            </a:p>
          </p:txBody>
        </p:sp>
        <p:sp>
          <p:nvSpPr>
            <p:cNvPr id="55" name="íṩľíḍè-Rectangle 11"/>
            <p:cNvSpPr/>
            <p:nvPr/>
          </p:nvSpPr>
          <p:spPr>
            <a:xfrm>
              <a:off x="7840685" y="1664804"/>
              <a:ext cx="2360696" cy="3312368"/>
            </a:xfrm>
            <a:prstGeom prst="rect">
              <a:avLst/>
            </a:prstGeom>
            <a:noFill/>
            <a:ln w="1905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wrap="square" tIns="2160000" anchor="t" anchorCtr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微软公司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深圳市中奥实业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有限公司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上海哲骧信息技术有限公司</a:t>
              </a: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íṩľíḍè-Arrow: Pentagon 12"/>
            <p:cNvSpPr/>
            <p:nvPr/>
          </p:nvSpPr>
          <p:spPr>
            <a:xfrm rot="5400000">
              <a:off x="8048924" y="1268761"/>
              <a:ext cx="1944218" cy="2520280"/>
            </a:xfrm>
            <a:prstGeom prst="homePlate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wrap="none" lIns="216000" tIns="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拓展企业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海量就业岗位</a:t>
              </a:r>
            </a:p>
          </p:txBody>
        </p:sp>
        <p:sp>
          <p:nvSpPr>
            <p:cNvPr id="57" name="íṩľíḍè-Freeform: Shape 19"/>
            <p:cNvSpPr>
              <a:spLocks/>
            </p:cNvSpPr>
            <p:nvPr/>
          </p:nvSpPr>
          <p:spPr bwMode="auto">
            <a:xfrm>
              <a:off x="8704431" y="236387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íṩľíḍè-Freeform: Shape 20"/>
            <p:cNvSpPr>
              <a:spLocks/>
            </p:cNvSpPr>
            <p:nvPr/>
          </p:nvSpPr>
          <p:spPr bwMode="auto">
            <a:xfrm>
              <a:off x="2834854" y="2363878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íṩľíḍè-Freeform: Shape 21"/>
            <p:cNvSpPr>
              <a:spLocks/>
            </p:cNvSpPr>
            <p:nvPr/>
          </p:nvSpPr>
          <p:spPr bwMode="auto">
            <a:xfrm>
              <a:off x="5780663" y="2364064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02269" y="657194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72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09015" y="2123531"/>
            <a:ext cx="2216929" cy="393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“龙岗全民素质提升计划”项目由深圳市龙岗区人力资源局和龙岗区教育局主办，龙岗区社区学院和深圳市国龙在线教育有限公司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国泰安子公司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承办。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国龙在线公司负责具体落实“龙岗全民素质提升计划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 学员职业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技能培训的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实施，培训采用“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微课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双元制”创新模式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进行。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86000" y="93602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深圳龙岗全民素质提升计划</a:t>
            </a:r>
          </a:p>
        </p:txBody>
      </p:sp>
      <p:sp>
        <p:nvSpPr>
          <p:cNvPr id="50" name="泪滴形 49"/>
          <p:cNvSpPr/>
          <p:nvPr/>
        </p:nvSpPr>
        <p:spPr>
          <a:xfrm>
            <a:off x="240256" y="796653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494296" y="2191131"/>
            <a:ext cx="2759644" cy="1907338"/>
            <a:chOff x="7214573" y="649544"/>
            <a:chExt cx="4429125" cy="2933700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14573" y="649544"/>
              <a:ext cx="4429125" cy="293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65273" y="807014"/>
              <a:ext cx="671204" cy="836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9960" y="4234362"/>
            <a:ext cx="2964695" cy="180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13" descr="http://news.xinhuanet.com/info/2013-09/02/163054229689100783561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9960" y="2208104"/>
            <a:ext cx="2959288" cy="1890365"/>
          </a:xfrm>
          <a:prstGeom prst="rect">
            <a:avLst/>
          </a:prstGeom>
          <a:noFill/>
        </p:spPr>
      </p:pic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94296" y="4234362"/>
            <a:ext cx="2759644" cy="180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200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17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63693" y="1616372"/>
            <a:ext cx="6951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34" y="2057968"/>
            <a:ext cx="3262937" cy="400578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矩形 37"/>
          <p:cNvSpPr/>
          <p:nvPr/>
        </p:nvSpPr>
        <p:spPr>
          <a:xfrm>
            <a:off x="1819917" y="2535147"/>
            <a:ext cx="4747328" cy="1687847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marL="285739" indent="-28573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国泰安帮助国内职业院校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引进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境外先进的办学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理念和优质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职业教育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国际职业教育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标准，引进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语言培训系统，全面提升国内职业院校专业建设水平，并实现从专业建设到学生就业升学留学一站式服务，打通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国际化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用型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人才培养的全流程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990152176"/>
              </p:ext>
            </p:extLst>
          </p:nvPr>
        </p:nvGraphicFramePr>
        <p:xfrm>
          <a:off x="1495410" y="4406032"/>
          <a:ext cx="5526211" cy="132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矩形 39"/>
          <p:cNvSpPr/>
          <p:nvPr/>
        </p:nvSpPr>
        <p:spPr>
          <a:xfrm>
            <a:off x="1929677" y="2057968"/>
            <a:ext cx="2850549" cy="3644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marL="267462" indent="-267462"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国际化应用型人才培养</a:t>
            </a:r>
          </a:p>
        </p:txBody>
      </p:sp>
      <p:sp>
        <p:nvSpPr>
          <p:cNvPr id="22" name="矩形 21"/>
          <p:cNvSpPr/>
          <p:nvPr/>
        </p:nvSpPr>
        <p:spPr>
          <a:xfrm>
            <a:off x="173170" y="646043"/>
            <a:ext cx="300114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加强国际交流与合作办学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41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436752"/>
              </p:ext>
            </p:extLst>
          </p:nvPr>
        </p:nvGraphicFramePr>
        <p:xfrm>
          <a:off x="1262967" y="1955914"/>
          <a:ext cx="9208028" cy="4355677"/>
        </p:xfrm>
        <a:graphic>
          <a:graphicData uri="http://schemas.openxmlformats.org/drawingml/2006/table">
            <a:tbl>
              <a:tblPr/>
              <a:tblGrid>
                <a:gridCol w="10597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25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1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910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184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专业方向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indent="25400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境外师资培训项目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专业方向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indent="25400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境外师资培训项目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0253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金融财会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香港“会计金融职业院校”研修项目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工商管理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文秘专业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30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英国“现代金融教育及教学管理”研修项目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现代企业管理胜任力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84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英国“高等院校金融专业建设”研修项目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台湾“企业管理专业”培训项目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71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健康养老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荷兰“社区养老”师资研修项目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德国“工业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”和“中国制造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”专题培训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718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医药护理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新加坡“护理、助产、药剂专业”高级研修项目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德国“工业机器人”专题师资研修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noFill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德国“护理、助产、药剂专业”高级研修项目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打印技术与应用”专题培训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7181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农林牧渔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台湾“精细农业创新创业“培训和考察项目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新能源汽车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德国“汽车制造、新能源动力技术发展方向”研修项目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台湾“精致创意农业产教融合”师资研修项目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德国“汽车修理班职业教育”研修项目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日本“生态农业与职业教育”研修班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</a:t>
                      </a:r>
                      <a:endParaRPr lang="zh-CN" alt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以色列“创业教育”研修项目</a:t>
                      </a:r>
                    </a:p>
                  </a:txBody>
                  <a:tcPr marL="28447" marR="2844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262966" y="1591503"/>
            <a:ext cx="4338136" cy="34901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zh-CN"/>
            </a:defPPr>
            <a:lvl1pPr marL="267462" indent="-267462">
              <a:buFont typeface="Wingdings" panose="05000000000000000000" pitchFamily="2" charset="2"/>
              <a:buChar char="l"/>
              <a:defRPr sz="19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7462" marR="0" lvl="0" indent="-26746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全球师资培训与产业考察项目（部分）</a:t>
            </a:r>
          </a:p>
        </p:txBody>
      </p:sp>
      <p:sp>
        <p:nvSpPr>
          <p:cNvPr id="19" name="矩形 18"/>
          <p:cNvSpPr/>
          <p:nvPr/>
        </p:nvSpPr>
        <p:spPr>
          <a:xfrm>
            <a:off x="114463" y="68807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国际合作办学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17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23988" y="2724268"/>
            <a:ext cx="1620000" cy="43204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特色产业学院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25356" y="2724268"/>
            <a:ext cx="1620000" cy="4320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教融合学院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60656" y="2724268"/>
            <a:ext cx="1620000" cy="43204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创业学院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72740" y="2724268"/>
            <a:ext cx="1620000" cy="4320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混合所有制学院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64748" y="2724268"/>
            <a:ext cx="972000" cy="10091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More…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3988" y="3156316"/>
            <a:ext cx="1620000" cy="57708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结合当地特色产业</a:t>
            </a:r>
            <a:endParaRPr lang="en-US" altLang="zh-CN" sz="105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特色产业人才</a:t>
            </a:r>
            <a:endParaRPr lang="zh-CN" altLang="en-US" sz="105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25356" y="3156316"/>
            <a:ext cx="1620000" cy="57708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产业与专业融合</a:t>
            </a:r>
            <a:endParaRPr lang="en-US" altLang="zh-CN" sz="105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理论与实践结合</a:t>
            </a:r>
            <a:endParaRPr lang="zh-CN" altLang="en-US" sz="105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60656" y="3156315"/>
            <a:ext cx="1620000" cy="57708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专业与创业深度融合</a:t>
            </a:r>
            <a:endParaRPr lang="en-US" altLang="zh-CN" sz="105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培养创新型复合人才</a:t>
            </a:r>
            <a:endParaRPr lang="zh-CN" altLang="en-US" sz="105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72740" y="3156316"/>
            <a:ext cx="1620000" cy="57708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校企</a:t>
            </a:r>
            <a:r>
              <a:rPr lang="zh-CN" altLang="en-US" sz="105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共建共管</a:t>
            </a:r>
            <a:endParaRPr lang="en-US" altLang="zh-CN" sz="105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5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校企资源优势互补</a:t>
            </a:r>
            <a:endParaRPr lang="zh-CN" altLang="en-US" sz="105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59884" y="3948332"/>
            <a:ext cx="7812760" cy="2016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规划设计、建设方案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课程体系、资源开发建设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师资队伍培训提升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校企协同育人、协同创新平台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建设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87876" y="194437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依托国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泰安的顶层设计优势、信息技术优势、高端人才优势和资源优势，校企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共建地方特色产业学院、产教融合学院、“专业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创业”学院等特色二级学院，校企合作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办学、合作育人、合作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7070" r="10521" b="14385"/>
          <a:stretch/>
        </p:blipFill>
        <p:spPr bwMode="auto">
          <a:xfrm>
            <a:off x="6784420" y="3948332"/>
            <a:ext cx="2959509" cy="204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102269" y="668345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共建特色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3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4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"/>
          <p:cNvSpPr txBox="1"/>
          <p:nvPr/>
        </p:nvSpPr>
        <p:spPr>
          <a:xfrm>
            <a:off x="3809223" y="2936768"/>
            <a:ext cx="2013546" cy="135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创业管理</a:t>
            </a:r>
            <a:endParaRPr lang="en-US" altLang="zh-CN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区域产业</a:t>
            </a:r>
            <a:r>
              <a:rPr lang="en-US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专业特色创业方向</a:t>
            </a:r>
            <a:endParaRPr lang="en-US" altLang="zh-CN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备注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包括电子商务创业、新农商</a:t>
            </a:r>
            <a:r>
              <a:rPr lang="zh-CN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创业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当地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传统工艺、文化创意、民族特色等创业方向</a:t>
            </a:r>
            <a:endParaRPr lang="zh-CN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6072954" y="2936768"/>
            <a:ext cx="14978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工业机器人技术</a:t>
            </a:r>
            <a:endParaRPr lang="zh-CN" altLang="zh-CN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</a:endParaRPr>
          </a:p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新能源汽车技术</a:t>
            </a:r>
            <a:endParaRPr lang="zh-CN" altLang="zh-CN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8195268" y="2982130"/>
            <a:ext cx="217751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大数据应用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（虚拟现实技术）应用</a:t>
            </a:r>
            <a:endParaRPr lang="zh-CN" altLang="en-US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242440" y="2245348"/>
            <a:ext cx="1761378" cy="590952"/>
            <a:chOff x="778715" y="1543997"/>
            <a:chExt cx="2219459" cy="688788"/>
          </a:xfrm>
        </p:grpSpPr>
        <p:sp>
          <p:nvSpPr>
            <p:cNvPr id="39" name="矩形 38"/>
            <p:cNvSpPr/>
            <p:nvPr/>
          </p:nvSpPr>
          <p:spPr>
            <a:xfrm>
              <a:off x="838093" y="1543997"/>
              <a:ext cx="2160081" cy="67691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78715" y="1656840"/>
              <a:ext cx="2100580" cy="5759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新信息技术学院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5831" y="2245348"/>
            <a:ext cx="1761378" cy="590952"/>
            <a:chOff x="778715" y="1543997"/>
            <a:chExt cx="2219459" cy="688788"/>
          </a:xfrm>
        </p:grpSpPr>
        <p:sp>
          <p:nvSpPr>
            <p:cNvPr id="42" name="矩形 41"/>
            <p:cNvSpPr/>
            <p:nvPr/>
          </p:nvSpPr>
          <p:spPr>
            <a:xfrm>
              <a:off x="838093" y="1543997"/>
              <a:ext cx="2160081" cy="67691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78715" y="1656840"/>
              <a:ext cx="2100580" cy="5759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新兴产业学院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09223" y="2245348"/>
            <a:ext cx="1761378" cy="590952"/>
            <a:chOff x="778715" y="1543997"/>
            <a:chExt cx="2219459" cy="688788"/>
          </a:xfrm>
        </p:grpSpPr>
        <p:sp>
          <p:nvSpPr>
            <p:cNvPr id="47" name="矩形 46"/>
            <p:cNvSpPr/>
            <p:nvPr/>
          </p:nvSpPr>
          <p:spPr>
            <a:xfrm>
              <a:off x="838093" y="1543997"/>
              <a:ext cx="2160081" cy="67691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78715" y="1656840"/>
              <a:ext cx="2100580" cy="5759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500" b="1" kern="100" dirty="0">
                  <a:latin typeface="微软雅黑" pitchFamily="34" charset="-122"/>
                  <a:ea typeface="微软雅黑" pitchFamily="34" charset="-122"/>
                  <a:sym typeface="+mn-ea"/>
                </a:rPr>
                <a:t>创业学院</a:t>
              </a:r>
              <a:endParaRPr lang="zh-CN" altLang="zh-CN" sz="1500" b="1" kern="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58" name="直接连接符 57"/>
          <p:cNvCxnSpPr/>
          <p:nvPr/>
        </p:nvCxnSpPr>
        <p:spPr>
          <a:xfrm>
            <a:off x="3728097" y="2886704"/>
            <a:ext cx="0" cy="14713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072954" y="3400266"/>
            <a:ext cx="184306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备注：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其他如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打印、无人机、智能制造等方向可拓展合作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27147" y="3503769"/>
            <a:ext cx="176137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备注：</a:t>
            </a:r>
            <a:r>
              <a:rPr lang="zh-CN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其他如云计算应用、移动应用开发等方向可拓展合作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942402" y="4354158"/>
            <a:ext cx="8017740" cy="1914795"/>
            <a:chOff x="790517" y="2049750"/>
            <a:chExt cx="10102908" cy="2231801"/>
          </a:xfrm>
        </p:grpSpPr>
        <p:grpSp>
          <p:nvGrpSpPr>
            <p:cNvPr id="62" name="组合 61"/>
            <p:cNvGrpSpPr/>
            <p:nvPr/>
          </p:nvGrpSpPr>
          <p:grpSpPr>
            <a:xfrm>
              <a:off x="790517" y="2049750"/>
              <a:ext cx="2219459" cy="688788"/>
              <a:chOff x="778715" y="1543997"/>
              <a:chExt cx="2219459" cy="688788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838093" y="1543997"/>
                <a:ext cx="2160081" cy="67691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778715" y="1656840"/>
                <a:ext cx="2100580" cy="57594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kern="100" dirty="0" smtClean="0">
                    <a:latin typeface="微软雅黑" pitchFamily="34" charset="-122"/>
                    <a:ea typeface="微软雅黑" pitchFamily="34" charset="-122"/>
                    <a:sym typeface="+mn-ea"/>
                  </a:rPr>
                  <a:t>学前教育</a:t>
                </a:r>
                <a:r>
                  <a:rPr lang="zh-CN" altLang="zh-CN" sz="1500" b="1" kern="100" dirty="0" smtClean="0">
                    <a:latin typeface="微软雅黑" pitchFamily="34" charset="-122"/>
                    <a:ea typeface="微软雅黑" pitchFamily="34" charset="-122"/>
                    <a:sym typeface="+mn-ea"/>
                  </a:rPr>
                  <a:t>学院</a:t>
                </a:r>
                <a:endParaRPr lang="zh-CN" altLang="en-US" sz="15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+mn-ea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49895" y="2826389"/>
              <a:ext cx="1305660" cy="387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33486" indent="-233486">
                <a:lnSpc>
                  <a:spcPct val="130000"/>
                </a:lnSpc>
                <a:buFont typeface="Wingdings" pitchFamily="2" charset="2"/>
                <a:buChar char="ü"/>
              </a:pPr>
              <a:r>
                <a:rPr lang="zh-CN" altLang="en-US" sz="120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学前教育</a:t>
              </a:r>
              <a:endParaRPr lang="en-US" altLang="zh-CN" sz="1200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  <a:sym typeface="+mn-ea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085301" y="2049750"/>
              <a:ext cx="2900909" cy="1675946"/>
              <a:chOff x="8141024" y="2049750"/>
              <a:chExt cx="2900909" cy="1675946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8236408" y="2049750"/>
                <a:ext cx="2219459" cy="688788"/>
                <a:chOff x="778715" y="1543997"/>
                <a:chExt cx="2219459" cy="688788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838093" y="1543997"/>
                  <a:ext cx="2160081" cy="676910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778715" y="1656840"/>
                  <a:ext cx="2100580" cy="57594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+mn-ea"/>
                  </a:endParaRPr>
                </a:p>
                <a:p>
                  <a:pPr algn="ctr"/>
                  <a:r>
                    <a:rPr lang="zh-CN" altLang="zh-CN" sz="1500" b="1" kern="100" dirty="0">
                      <a:latin typeface="微软雅黑" pitchFamily="34" charset="-122"/>
                      <a:ea typeface="微软雅黑" pitchFamily="34" charset="-122"/>
                      <a:sym typeface="+mn-ea"/>
                    </a:rPr>
                    <a:t>健康护理学院</a:t>
                  </a:r>
                </a:p>
                <a:p>
                  <a:pPr algn="ctr"/>
                  <a:endParaRPr lang="zh-CN" altLang="en-US" sz="15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+mn-ea"/>
                  </a:endParaRPr>
                </a:p>
              </p:txBody>
            </p:sp>
          </p:grpSp>
          <p:sp>
            <p:nvSpPr>
              <p:cNvPr id="72" name="TextBox 8"/>
              <p:cNvSpPr txBox="1"/>
              <p:nvPr/>
            </p:nvSpPr>
            <p:spPr>
              <a:xfrm>
                <a:off x="8141024" y="2805924"/>
                <a:ext cx="2900909" cy="919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3486" indent="-233486">
                  <a:lnSpc>
                    <a:spcPct val="130000"/>
                  </a:lnSpc>
                  <a:buFont typeface="Wingdings" pitchFamily="2" charset="2"/>
                  <a:buChar char="ü"/>
                </a:pP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护理（母婴</a:t>
                </a:r>
                <a:r>
                  <a:rPr lang="en-US" altLang="zh-CN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/</a:t>
                </a: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养老</a:t>
                </a:r>
                <a:r>
                  <a:rPr lang="en-US" altLang="zh-CN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/</a:t>
                </a: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社区</a:t>
                </a:r>
                <a:r>
                  <a:rPr lang="en-US" altLang="zh-CN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/</a:t>
                </a: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康复）</a:t>
                </a:r>
                <a:endParaRPr lang="en-US" altLang="zh-CN" sz="120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  <a:sym typeface="+mn-ea"/>
                </a:endParaRPr>
              </a:p>
              <a:p>
                <a:pPr marL="233486" indent="-233486">
                  <a:lnSpc>
                    <a:spcPct val="130000"/>
                  </a:lnSpc>
                  <a:buFont typeface="Wingdings" pitchFamily="2" charset="2"/>
                  <a:buChar char="ü"/>
                </a:pP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健康管理</a:t>
                </a:r>
                <a:r>
                  <a:rPr lang="en-US" altLang="zh-CN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7662591" y="2049750"/>
              <a:ext cx="2786126" cy="1968133"/>
              <a:chOff x="4671292" y="2049750"/>
              <a:chExt cx="2786126" cy="1968133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4735134" y="2049750"/>
                <a:ext cx="2219459" cy="688788"/>
                <a:chOff x="778715" y="1543997"/>
                <a:chExt cx="2219459" cy="688788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838093" y="1543997"/>
                  <a:ext cx="2160081" cy="676910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778715" y="1656840"/>
                  <a:ext cx="2100580" cy="57594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zh-CN" sz="1500" b="1" kern="100" dirty="0">
                      <a:latin typeface="微软雅黑" pitchFamily="34" charset="-122"/>
                      <a:ea typeface="微软雅黑" pitchFamily="34" charset="-122"/>
                      <a:sym typeface="+mn-ea"/>
                    </a:rPr>
                    <a:t>旅游文化学院</a:t>
                  </a:r>
                  <a:endParaRPr lang="zh-CN" altLang="en-US" sz="15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+mn-ea"/>
                  </a:endParaRPr>
                </a:p>
              </p:txBody>
            </p:sp>
          </p:grpSp>
          <p:sp>
            <p:nvSpPr>
              <p:cNvPr id="68" name="TextBox 8"/>
              <p:cNvSpPr txBox="1"/>
              <p:nvPr/>
            </p:nvSpPr>
            <p:spPr>
              <a:xfrm>
                <a:off x="4671292" y="2837659"/>
                <a:ext cx="2786126" cy="118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3486" indent="-233486">
                  <a:lnSpc>
                    <a:spcPct val="130000"/>
                  </a:lnSpc>
                  <a:buFont typeface="Wingdings" pitchFamily="2" charset="2"/>
                  <a:buChar char="ü"/>
                </a:pPr>
                <a:r>
                  <a:rPr lang="zh-CN" altLang="en-US" sz="1200" b="1" dirty="0">
                    <a:solidFill>
                      <a:srgbClr val="1C1C1C"/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特色旅游服务与管理（休闲旅游、旅游电商、民宿运营与管理）</a:t>
                </a:r>
                <a:endParaRPr lang="zh-CN" altLang="en-US" sz="1200" b="1" dirty="0">
                  <a:solidFill>
                    <a:srgbClr val="1C1C1C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33486" indent="-233486">
                  <a:lnSpc>
                    <a:spcPct val="130000"/>
                  </a:lnSpc>
                  <a:buFont typeface="Wingdings" pitchFamily="2" charset="2"/>
                  <a:buChar char="ü"/>
                </a:pPr>
                <a:endParaRPr lang="zh-CN" altLang="en-US" sz="1000" dirty="0">
                  <a:latin typeface="Arial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7726433" y="3754216"/>
              <a:ext cx="3166992" cy="527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备注：</a:t>
              </a:r>
              <a:r>
                <a:rPr lang="zh-CN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包括乡村旅游、农家乐、特色餐饮、民族及区域特色旅游、定制化旅行顾问</a:t>
              </a:r>
              <a:r>
                <a:rPr lang="zh-CN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服务等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5943603" y="2865708"/>
            <a:ext cx="0" cy="14713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8149720" y="2855406"/>
            <a:ext cx="0" cy="14713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14463" y="103077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专业协助共建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705323" y="1684087"/>
            <a:ext cx="2722309" cy="34901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marL="267462" indent="-267462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协助共建专业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方向列举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10980" y="2968685"/>
            <a:ext cx="2462699" cy="795643"/>
          </a:xfrm>
          <a:prstGeom prst="rect">
            <a:avLst/>
          </a:prstGeom>
          <a:noFill/>
        </p:spPr>
        <p:txBody>
          <a:bodyPr wrap="square" lIns="74716" tIns="37358" rIns="74716" bIns="37358" rtlCol="0">
            <a:spAutoFit/>
          </a:bodyPr>
          <a:lstStyle/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200" b="1" dirty="0" smtClean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普惠金融</a:t>
            </a:r>
            <a:endParaRPr lang="en-US" altLang="zh-CN" sz="1200" b="1" dirty="0">
              <a:solidFill>
                <a:srgbClr val="1C1C1C"/>
              </a:solidFill>
              <a:latin typeface="微软雅黑" pitchFamily="34" charset="-122"/>
              <a:ea typeface="微软雅黑" pitchFamily="34" charset="-122"/>
            </a:endParaRPr>
          </a:p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1200" b="1" dirty="0" smtClean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互联网金融</a:t>
            </a:r>
            <a:endParaRPr lang="en-US" altLang="zh-CN" sz="1200" b="1" dirty="0" smtClean="0">
              <a:solidFill>
                <a:srgbClr val="1C1C1C"/>
              </a:solidFill>
              <a:latin typeface="微软雅黑" pitchFamily="34" charset="-122"/>
              <a:ea typeface="微软雅黑" pitchFamily="34" charset="-122"/>
            </a:endParaRPr>
          </a:p>
          <a:p>
            <a:pPr marL="233486" indent="-233486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zh-CN" sz="1200" b="1" dirty="0" smtClean="0">
                <a:latin typeface="微软雅黑" pitchFamily="34" charset="-122"/>
                <a:ea typeface="微软雅黑" pitchFamily="34" charset="-122"/>
              </a:rPr>
              <a:t>金融</a:t>
            </a:r>
            <a:r>
              <a:rPr lang="zh-CN" altLang="zh-CN" sz="1200" b="1" dirty="0"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zh-CN" sz="1200" b="1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581761" y="2245348"/>
            <a:ext cx="1761378" cy="590952"/>
            <a:chOff x="778715" y="1543997"/>
            <a:chExt cx="2219459" cy="688788"/>
          </a:xfrm>
        </p:grpSpPr>
        <p:sp>
          <p:nvSpPr>
            <p:cNvPr id="83" name="矩形 82"/>
            <p:cNvSpPr/>
            <p:nvPr/>
          </p:nvSpPr>
          <p:spPr>
            <a:xfrm>
              <a:off x="838093" y="1543997"/>
              <a:ext cx="2160081" cy="67691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778715" y="1656840"/>
              <a:ext cx="2100580" cy="5759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kern="100" smtClean="0">
                  <a:latin typeface="微软雅黑" pitchFamily="34" charset="-122"/>
                  <a:ea typeface="微软雅黑" pitchFamily="34" charset="-122"/>
                  <a:sym typeface="+mn-ea"/>
                </a:rPr>
                <a:t>金融创新</a:t>
              </a:r>
              <a:r>
                <a:rPr lang="zh-CN" altLang="zh-CN" sz="1500" b="1" kern="100" smtClean="0">
                  <a:latin typeface="微软雅黑" pitchFamily="34" charset="-122"/>
                  <a:ea typeface="微软雅黑" pitchFamily="34" charset="-122"/>
                  <a:sym typeface="+mn-ea"/>
                </a:rPr>
                <a:t>学院</a:t>
              </a:r>
              <a:endParaRPr lang="zh-CN" altLang="zh-CN" sz="1500" b="1" kern="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6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44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67573"/>
              </p:ext>
            </p:extLst>
          </p:nvPr>
        </p:nvGraphicFramePr>
        <p:xfrm>
          <a:off x="1442716" y="2085278"/>
          <a:ext cx="8780472" cy="4252671"/>
        </p:xfrm>
        <a:graphic>
          <a:graphicData uri="http://schemas.openxmlformats.org/drawingml/2006/table">
            <a:tbl>
              <a:tblPr firstRow="1" firstCol="1" bandRow="1"/>
              <a:tblGrid>
                <a:gridCol w="2336505"/>
                <a:gridCol w="6443967"/>
              </a:tblGrid>
              <a:tr h="3122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国际组织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相关政策规划文件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5011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欧盟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月发布《欧洲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战略》</a:t>
                      </a: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月发布《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2011-2020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年促进欧洲职业教育与培训的布鲁日公报》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011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美国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年发布《技能战略：确保美国工人和行业形成具有竞争力的技能》</a:t>
                      </a: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年发布《美国创新战略：确保我们经济增长与繁荣》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5011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德国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月实施新的《联邦职业教育法》</a:t>
                      </a: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年发布《德雷斯顿宣言》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279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英国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年发布《实现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目标：技能、工作和经济增长》和《为了发展的技能：国家技能战略》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251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澳大利亚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《澳大利亚未来劳动力开发战略》和《澳大利亚未来职业教育与培训发展方向》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35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日本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年发布《职业教育综合计划》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035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韩国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目标：全民职业教育》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35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法国</a:t>
                      </a:r>
                      <a:endParaRPr lang="zh-CN" sz="13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1999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年发布《面向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世纪的职业教育宪章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695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联合国教科文组织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UNESCO 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关于技术和职业教育与培训的发展战略》</a:t>
                      </a:r>
                    </a:p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年发布《技术和职业技能发展规划》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35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经济合作发展组织</a:t>
                      </a:r>
                      <a:endParaRPr lang="zh-CN" sz="15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年发布《为了工作的学习</a:t>
                      </a: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——OECD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对职业教育与培训的研究报告》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77425" marR="77425" marT="1075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787153" y="1733740"/>
            <a:ext cx="4761825" cy="315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发达国家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\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国际组织职教政策规划文件列表（部分）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1337" y="757442"/>
            <a:ext cx="4044854" cy="493976"/>
            <a:chOff x="1355792" y="2009438"/>
            <a:chExt cx="2982381" cy="493976"/>
          </a:xfrm>
        </p:grpSpPr>
        <p:sp>
          <p:nvSpPr>
            <p:cNvPr id="23" name="矩形 22"/>
            <p:cNvSpPr/>
            <p:nvPr/>
          </p:nvSpPr>
          <p:spPr>
            <a:xfrm>
              <a:off x="1355792" y="2009438"/>
              <a:ext cx="2735718" cy="4939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6681" y="2010970"/>
              <a:ext cx="29814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（二）职业教育新方向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2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44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707318" y="1845096"/>
            <a:ext cx="2480924" cy="1187467"/>
            <a:chOff x="3381213" y="2340236"/>
            <a:chExt cx="2480924" cy="1187468"/>
          </a:xfrm>
        </p:grpSpPr>
        <p:sp>
          <p:nvSpPr>
            <p:cNvPr id="86" name="MH_SubTitle_2"/>
            <p:cNvSpPr/>
            <p:nvPr/>
          </p:nvSpPr>
          <p:spPr>
            <a:xfrm>
              <a:off x="3381213" y="2340236"/>
              <a:ext cx="2480924" cy="42191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</a:rPr>
                <a:t>紧贴教育</a:t>
              </a:r>
              <a:endPara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</a:rPr>
                <a:t>以创商培养为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</a:rPr>
                <a:t>本位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381213" y="2897636"/>
              <a:ext cx="2091600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22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cs typeface="HY견고딕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381213" y="2762151"/>
              <a:ext cx="2480924" cy="765552"/>
            </a:xfrm>
            <a:prstGeom prst="rect">
              <a:avLst/>
            </a:prstGeom>
            <a:noFill/>
            <a:ln w="2540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381213" y="2789039"/>
              <a:ext cx="2480924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  以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社会需求和就业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市场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为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导向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，立足学生职业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应用和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综合素质培养，突出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学生创新精神、创业意识、创造能力、自主创业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能力培养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，促进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学生全面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发展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404268" y="1845098"/>
            <a:ext cx="2482289" cy="1187467"/>
            <a:chOff x="260960" y="2393866"/>
            <a:chExt cx="2482289" cy="1187467"/>
          </a:xfrm>
        </p:grpSpPr>
        <p:sp>
          <p:nvSpPr>
            <p:cNvPr id="91" name="MH_SubTitle_3"/>
            <p:cNvSpPr/>
            <p:nvPr/>
          </p:nvSpPr>
          <p:spPr>
            <a:xfrm>
              <a:off x="332968" y="2393866"/>
              <a:ext cx="2348257" cy="42191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/>
                  <a:ea typeface="宋体"/>
                  <a:cs typeface="HY견고딕"/>
                  <a:sym typeface="Wingdings 2" pitchFamily="18" charset="2"/>
                </a:rPr>
                <a:t> 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  <a:sym typeface="Wingdings 2" pitchFamily="18" charset="2"/>
                </a:rPr>
                <a:t>紧贴专业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  <a:sym typeface="Wingdings 2" pitchFamily="18" charset="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  <a:sym typeface="Wingdings 2" pitchFamily="18" charset="2"/>
                </a:rPr>
                <a:t>专创深度融合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  <a:sym typeface="Wingdings 2" pitchFamily="18" charset="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89625" y="2847446"/>
              <a:ext cx="21162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cs typeface="HY견고딕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332968" y="2815780"/>
              <a:ext cx="2348257" cy="765553"/>
            </a:xfrm>
            <a:prstGeom prst="rect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60960" y="2824085"/>
              <a:ext cx="24822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  围绕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专业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群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将双创教育理念嵌入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各学科专业，纳入人培计划、引导学生根据专业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特长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实现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“专业能力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创新能力”的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提升，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挖掘激活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创业基因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107918" y="1845096"/>
            <a:ext cx="2457884" cy="1187467"/>
            <a:chOff x="562201" y="2124070"/>
            <a:chExt cx="2457884" cy="1187467"/>
          </a:xfrm>
        </p:grpSpPr>
        <p:sp>
          <p:nvSpPr>
            <p:cNvPr id="96" name="MH_SubTitle_1"/>
            <p:cNvSpPr/>
            <p:nvPr/>
          </p:nvSpPr>
          <p:spPr>
            <a:xfrm>
              <a:off x="621920" y="2124070"/>
              <a:ext cx="2398165" cy="421915"/>
            </a:xfrm>
            <a:prstGeom prst="rect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</a:rPr>
                <a:t>紧贴产业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HY견고딕"/>
                </a:rPr>
                <a:t>“一核多点” 多元布局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HY견고딕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594829" y="2666569"/>
              <a:ext cx="2090488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ts val="22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HY견고딕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621920" y="2545984"/>
              <a:ext cx="2398165" cy="765553"/>
            </a:xfrm>
            <a:prstGeom prst="rect">
              <a:avLst/>
            </a:prstGeom>
            <a:noFill/>
            <a:ln w="25400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宋体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62201" y="2572873"/>
              <a:ext cx="245788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      围绕地方发展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战略规划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，培养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多元产业的创新型应用技术型人才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营造创新创业氛围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，服务创新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经济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发展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769180" y="3091134"/>
            <a:ext cx="5778898" cy="324000"/>
            <a:chOff x="1691680" y="3617442"/>
            <a:chExt cx="5764578" cy="788146"/>
          </a:xfrm>
        </p:grpSpPr>
        <p:cxnSp>
          <p:nvCxnSpPr>
            <p:cNvPr id="101" name="直接箭头连接符 100"/>
            <p:cNvCxnSpPr/>
            <p:nvPr/>
          </p:nvCxnSpPr>
          <p:spPr>
            <a:xfrm>
              <a:off x="4101035" y="4109431"/>
              <a:ext cx="0" cy="2867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dash"/>
              <a:tailEnd type="triangle"/>
            </a:ln>
            <a:effectLst/>
          </p:spPr>
        </p:cxnSp>
        <p:cxnSp>
          <p:nvCxnSpPr>
            <p:cNvPr id="102" name="直接连接符 101"/>
            <p:cNvCxnSpPr/>
            <p:nvPr/>
          </p:nvCxnSpPr>
          <p:spPr>
            <a:xfrm>
              <a:off x="1691680" y="4109431"/>
              <a:ext cx="24120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dash"/>
            </a:ln>
            <a:effectLst/>
          </p:spPr>
        </p:cxnSp>
        <p:cxnSp>
          <p:nvCxnSpPr>
            <p:cNvPr id="103" name="直接箭头连接符 102"/>
            <p:cNvCxnSpPr/>
            <p:nvPr/>
          </p:nvCxnSpPr>
          <p:spPr>
            <a:xfrm flipH="1" flipV="1">
              <a:off x="1691680" y="3625197"/>
              <a:ext cx="0" cy="48423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arrow"/>
            </a:ln>
            <a:effectLst/>
          </p:spPr>
        </p:cxnSp>
        <p:grpSp>
          <p:nvGrpSpPr>
            <p:cNvPr id="104" name="组合 103"/>
            <p:cNvGrpSpPr/>
            <p:nvPr/>
          </p:nvGrpSpPr>
          <p:grpSpPr>
            <a:xfrm>
              <a:off x="4572000" y="3617442"/>
              <a:ext cx="2884258" cy="788146"/>
              <a:chOff x="4572000" y="3617442"/>
              <a:chExt cx="2884258" cy="788146"/>
            </a:xfrm>
          </p:grpSpPr>
          <p:cxnSp>
            <p:nvCxnSpPr>
              <p:cNvPr id="105" name="直接箭头连接符 104"/>
              <p:cNvCxnSpPr/>
              <p:nvPr/>
            </p:nvCxnSpPr>
            <p:spPr>
              <a:xfrm>
                <a:off x="4972258" y="4109431"/>
                <a:ext cx="0" cy="2867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4972258" y="4109431"/>
                <a:ext cx="24840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dash"/>
              </a:ln>
              <a:effectLst/>
            </p:spPr>
          </p:cxnSp>
          <p:cxnSp>
            <p:nvCxnSpPr>
              <p:cNvPr id="107" name="直接箭头连接符 106"/>
              <p:cNvCxnSpPr/>
              <p:nvPr/>
            </p:nvCxnSpPr>
            <p:spPr>
              <a:xfrm flipH="1" flipV="1">
                <a:off x="7452320" y="3617442"/>
                <a:ext cx="0" cy="48423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tailEnd type="arrow"/>
              </a:ln>
              <a:effectLst/>
            </p:spPr>
          </p:cxnSp>
          <p:cxnSp>
            <p:nvCxnSpPr>
              <p:cNvPr id="108" name="直接箭头连接符 107"/>
              <p:cNvCxnSpPr/>
              <p:nvPr/>
            </p:nvCxnSpPr>
            <p:spPr>
              <a:xfrm>
                <a:off x="4572000" y="3649588"/>
                <a:ext cx="0" cy="756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dash"/>
                <a:headEnd type="arrow"/>
                <a:tailEnd type="arrow"/>
              </a:ln>
              <a:effectLst/>
            </p:spPr>
          </p:cxnSp>
        </p:grpSp>
      </p:grpSp>
      <p:grpSp>
        <p:nvGrpSpPr>
          <p:cNvPr id="109" name="组合 108"/>
          <p:cNvGrpSpPr/>
          <p:nvPr/>
        </p:nvGrpSpPr>
        <p:grpSpPr>
          <a:xfrm>
            <a:off x="1203262" y="3420029"/>
            <a:ext cx="8823656" cy="2438165"/>
            <a:chOff x="107504" y="2555508"/>
            <a:chExt cx="8823656" cy="2304066"/>
          </a:xfrm>
        </p:grpSpPr>
        <p:sp>
          <p:nvSpPr>
            <p:cNvPr id="110" name="矩形 109"/>
            <p:cNvSpPr/>
            <p:nvPr/>
          </p:nvSpPr>
          <p:spPr>
            <a:xfrm>
              <a:off x="132096" y="2555508"/>
              <a:ext cx="288032" cy="230406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2778304" y="2948072"/>
              <a:ext cx="6091939" cy="340200"/>
              <a:chOff x="2997820" y="2235605"/>
              <a:chExt cx="6091939" cy="360000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997820" y="2235605"/>
                <a:ext cx="6091939" cy="360000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>
                <a:off x="3058563" y="2289345"/>
                <a:ext cx="2807815" cy="281392"/>
              </a:xfrm>
              <a:prstGeom prst="round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特色化“线上</a:t>
                </a: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线下</a:t>
                </a:r>
                <a:r>
                  <a:rPr kumimoji="0" lang="zh-CN" alt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”精品课程</a:t>
                </a: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资源开发</a:t>
                </a:r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>
                <a:off x="5971341" y="2289345"/>
                <a:ext cx="3046440" cy="281392"/>
              </a:xfrm>
              <a:prstGeom prst="round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打造骨干双创师资队伍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34DC9485-D68D-4EF8-A461-DD4EE0E32732}"/>
                </a:ext>
              </a:extLst>
            </p:cNvPr>
            <p:cNvSpPr/>
            <p:nvPr/>
          </p:nvSpPr>
          <p:spPr>
            <a:xfrm>
              <a:off x="2778304" y="2628519"/>
              <a:ext cx="6094687" cy="345362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2072">
              <a:extLst>
                <a:ext uri="{FF2B5EF4-FFF2-40B4-BE49-F238E27FC236}">
                  <a16:creationId xmlns:a16="http://schemas.microsoft.com/office/drawing/2014/main" xmlns="" id="{9B01E842-6177-428D-B23C-92116FBB8D51}"/>
                </a:ext>
              </a:extLst>
            </p:cNvPr>
            <p:cNvSpPr/>
            <p:nvPr/>
          </p:nvSpPr>
          <p:spPr>
            <a:xfrm>
              <a:off x="2830192" y="2654942"/>
              <a:ext cx="3996000" cy="265915"/>
            </a:xfrm>
            <a:prstGeom prst="round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“千”</a:t>
              </a: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（通识）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“百”（精英）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“十”（卓越）非学历双创教育</a:t>
              </a:r>
            </a:p>
          </p:txBody>
        </p:sp>
        <p:sp>
          <p:nvSpPr>
            <p:cNvPr id="114" name="圆角矩形 184">
              <a:extLst>
                <a:ext uri="{FF2B5EF4-FFF2-40B4-BE49-F238E27FC236}">
                  <a16:creationId xmlns:a16="http://schemas.microsoft.com/office/drawing/2014/main" xmlns="" id="{C29096DD-2C78-4E99-8C97-3BEBCD3EBE9A}"/>
                </a:ext>
              </a:extLst>
            </p:cNvPr>
            <p:cNvSpPr/>
            <p:nvPr/>
          </p:nvSpPr>
          <p:spPr>
            <a:xfrm>
              <a:off x="6879898" y="2655388"/>
              <a:ext cx="1980000" cy="265915"/>
            </a:xfrm>
            <a:prstGeom prst="round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“专业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创业”学历制双创教育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467544" y="2564216"/>
              <a:ext cx="2183730" cy="659753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57379" y="2564217"/>
              <a:ext cx="1980029" cy="621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创新创业理论教学体系</a:t>
              </a:r>
              <a:endPara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全员覆盖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全面融入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全程递进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圆角矩形 220"/>
            <p:cNvSpPr/>
            <p:nvPr/>
          </p:nvSpPr>
          <p:spPr>
            <a:xfrm>
              <a:off x="7164288" y="3407818"/>
              <a:ext cx="1695610" cy="265356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校外专创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实践基地</a:t>
              </a:r>
            </a:p>
          </p:txBody>
        </p:sp>
        <p:sp>
          <p:nvSpPr>
            <p:cNvPr id="118" name="矩形 117"/>
            <p:cNvSpPr/>
            <p:nvPr/>
          </p:nvSpPr>
          <p:spPr>
            <a:xfrm>
              <a:off x="2778304" y="3396049"/>
              <a:ext cx="4241969" cy="71871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2843808" y="3521871"/>
              <a:ext cx="1244954" cy="245587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多功能体验中心</a:t>
              </a:r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4162491" y="3521871"/>
              <a:ext cx="1429070" cy="245587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创新实验室</a:t>
              </a:r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5652122" y="3524734"/>
              <a:ext cx="1292403" cy="242725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创客实验室</a:t>
              </a:r>
            </a:p>
          </p:txBody>
        </p:sp>
        <p:sp>
          <p:nvSpPr>
            <p:cNvPr id="122" name="圆角矩形 121"/>
            <p:cNvSpPr/>
            <p:nvPr/>
          </p:nvSpPr>
          <p:spPr>
            <a:xfrm>
              <a:off x="3639637" y="3802687"/>
              <a:ext cx="1173144" cy="236963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创业实验室</a:t>
              </a: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4926611" y="3802687"/>
              <a:ext cx="1377323" cy="236963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孵化服务中心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468766" y="3342174"/>
              <a:ext cx="2183730" cy="71872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479663" y="3380812"/>
              <a:ext cx="2171611" cy="621689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创新创业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实训实践体系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小创新创业循环生态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79663" y="4179098"/>
              <a:ext cx="2183730" cy="680476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591707" y="4179098"/>
              <a:ext cx="1980029" cy="621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创新孵化服务</a:t>
              </a: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营造生动的创新创业氛围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7164288" y="3822937"/>
              <a:ext cx="1705954" cy="265356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协同创新实践实习基地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778304" y="4279473"/>
              <a:ext cx="1916989" cy="491842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2895056" y="4334899"/>
              <a:ext cx="1665841" cy="3926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一站式</a:t>
              </a:r>
              <a:r>
                <a:rPr kumimoji="0" lang="zh-CN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创业孵化服务体系</a:t>
              </a:r>
              <a:endParaRPr kumimoji="0" lang="en-US" altLang="zh-CN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微创项目辅导与孵化</a:t>
              </a:r>
              <a:endParaRPr kumimoji="0" lang="en-US" altLang="zh-CN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07504" y="2564216"/>
              <a:ext cx="400110" cy="22871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两体系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一平台</a:t>
              </a:r>
              <a:r>
                <a:rPr kumimoji="0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双创生态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877026" y="4279473"/>
              <a:ext cx="1949166" cy="491843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创业文化</a:t>
              </a: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</a:t>
              </a:r>
              <a:endPara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创业系列活动</a:t>
              </a: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运作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7020272" y="4279473"/>
              <a:ext cx="1818864" cy="474589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社会化服务</a:t>
              </a:r>
              <a:endPara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双创社会化培训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2703160" y="2569207"/>
              <a:ext cx="6228000" cy="228218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lgDash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36873" y="694776"/>
            <a:ext cx="3396293" cy="492443"/>
            <a:chOff x="1344142" y="2009438"/>
            <a:chExt cx="1879544" cy="981369"/>
          </a:xfrm>
        </p:grpSpPr>
        <p:sp>
          <p:nvSpPr>
            <p:cNvPr id="64" name="矩形 63"/>
            <p:cNvSpPr/>
            <p:nvPr/>
          </p:nvSpPr>
          <p:spPr>
            <a:xfrm>
              <a:off x="1355792" y="2009438"/>
              <a:ext cx="1867894" cy="9813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44142" y="2009438"/>
              <a:ext cx="1861031" cy="98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（六）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创新创业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教育建设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153821" y="1192928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建立“两体系 一平台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65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785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6622" y="747643"/>
            <a:ext cx="4495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加强创新创业教育实训基地建设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7222" y="644086"/>
            <a:ext cx="11344779" cy="5959209"/>
            <a:chOff x="847222" y="701236"/>
            <a:chExt cx="11344779" cy="5959209"/>
          </a:xfrm>
        </p:grpSpPr>
        <p:grpSp>
          <p:nvGrpSpPr>
            <p:cNvPr id="14" name="组合 13"/>
            <p:cNvGrpSpPr/>
            <p:nvPr/>
          </p:nvGrpSpPr>
          <p:grpSpPr>
            <a:xfrm>
              <a:off x="952503" y="3057692"/>
              <a:ext cx="10009546" cy="3602753"/>
              <a:chOff x="539552" y="2253918"/>
              <a:chExt cx="7461641" cy="3197058"/>
            </a:xfrm>
          </p:grpSpPr>
          <p:grpSp>
            <p:nvGrpSpPr>
              <p:cNvPr id="17" name="Group 18"/>
              <p:cNvGrpSpPr/>
              <p:nvPr/>
            </p:nvGrpSpPr>
            <p:grpSpPr>
              <a:xfrm>
                <a:off x="6426758" y="2261025"/>
                <a:ext cx="1420864" cy="1960916"/>
                <a:chOff x="9682212" y="1834840"/>
                <a:chExt cx="2336780" cy="3225800"/>
              </a:xfrm>
            </p:grpSpPr>
            <p:sp>
              <p:nvSpPr>
                <p:cNvPr id="44" name="Rectangle 9"/>
                <p:cNvSpPr/>
                <p:nvPr/>
              </p:nvSpPr>
              <p:spPr bwMode="auto">
                <a:xfrm>
                  <a:off x="9764059" y="1834840"/>
                  <a:ext cx="2254933" cy="3225800"/>
                </a:xfrm>
                <a:prstGeom prst="rect">
                  <a:avLst/>
                </a:prstGeom>
                <a:solidFill>
                  <a:srgbClr val="FF53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创业孵化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服务中心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45" name="Picture 2" descr="C:\Users\chrisw\Desktop\Cloud Services 3.png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black">
                <a:xfrm>
                  <a:off x="10665222" y="2556084"/>
                  <a:ext cx="1118343" cy="77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\\MAGNUM\Projects\Microsoft\Cloud Power FY12\Design\Icons\PNGs\Server_2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2212" y="2413004"/>
                  <a:ext cx="1366547" cy="109939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" name="Group 4"/>
              <p:cNvGrpSpPr/>
              <p:nvPr/>
            </p:nvGrpSpPr>
            <p:grpSpPr>
              <a:xfrm>
                <a:off x="5028485" y="2261025"/>
                <a:ext cx="1371097" cy="1960916"/>
                <a:chOff x="4983603" y="1834840"/>
                <a:chExt cx="2254933" cy="3225800"/>
              </a:xfrm>
            </p:grpSpPr>
            <p:sp>
              <p:nvSpPr>
                <p:cNvPr id="41" name="Rectangle 7"/>
                <p:cNvSpPr/>
                <p:nvPr/>
              </p:nvSpPr>
              <p:spPr bwMode="auto">
                <a:xfrm>
                  <a:off x="4983603" y="1834840"/>
                  <a:ext cx="2254933" cy="32258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创新创业综合实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训中心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42" name="Picture 11" descr="\\MAGNUM\Projects\Microsoft\Cloud Power FY12\Design\ICONS_PNG\Application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email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5281826" y="2732985"/>
                  <a:ext cx="1233608" cy="1006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Picture 6" descr="\\MAGNUM\Projects\Microsoft\Cloud Power FY12\Design\Icons\PNGs\Web Service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8628" y="2115567"/>
                  <a:ext cx="1211520" cy="121183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9" name="Group 3"/>
              <p:cNvGrpSpPr/>
              <p:nvPr/>
            </p:nvGrpSpPr>
            <p:grpSpPr>
              <a:xfrm>
                <a:off x="2116437" y="2261025"/>
                <a:ext cx="1371097" cy="1960916"/>
                <a:chOff x="2593375" y="1834840"/>
                <a:chExt cx="2254933" cy="3225800"/>
              </a:xfrm>
            </p:grpSpPr>
            <p:sp>
              <p:nvSpPr>
                <p:cNvPr id="39" name="Rectangle 6"/>
                <p:cNvSpPr/>
                <p:nvPr/>
              </p:nvSpPr>
              <p:spPr bwMode="auto">
                <a:xfrm>
                  <a:off x="2593375" y="1834840"/>
                  <a:ext cx="2254933" cy="3225800"/>
                </a:xfrm>
                <a:prstGeom prst="rect">
                  <a:avLst/>
                </a:prstGeom>
                <a:solidFill>
                  <a:srgbClr val="FF53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创新思维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训练室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40" name="Picture 9" descr="\\MAGNUM\Projects\Microsoft\Cloud Power FY12\Design\Icons\PNGs\Optimized.png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806596" y="2375527"/>
                  <a:ext cx="1662643" cy="166307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0" name="Group 12"/>
              <p:cNvGrpSpPr/>
              <p:nvPr/>
            </p:nvGrpSpPr>
            <p:grpSpPr>
              <a:xfrm>
                <a:off x="3569799" y="2253918"/>
                <a:ext cx="1371097" cy="1960916"/>
                <a:chOff x="7373830" y="1834840"/>
                <a:chExt cx="2254933" cy="3225800"/>
              </a:xfrm>
            </p:grpSpPr>
            <p:sp>
              <p:nvSpPr>
                <p:cNvPr id="37" name="Rectangle 8"/>
                <p:cNvSpPr/>
                <p:nvPr/>
              </p:nvSpPr>
              <p:spPr bwMode="auto">
                <a:xfrm>
                  <a:off x="7373830" y="1834840"/>
                  <a:ext cx="2254933" cy="32258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2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创客中心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38" name="Picture 30" descr="service-based.png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37833" y="2412999"/>
                  <a:ext cx="1405359" cy="14572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" name="Group 2"/>
              <p:cNvGrpSpPr/>
              <p:nvPr/>
            </p:nvGrpSpPr>
            <p:grpSpPr>
              <a:xfrm>
                <a:off x="663074" y="2261025"/>
                <a:ext cx="1371097" cy="1960916"/>
                <a:chOff x="203147" y="1834840"/>
                <a:chExt cx="2254933" cy="3225800"/>
              </a:xfrm>
            </p:grpSpPr>
            <p:sp>
              <p:nvSpPr>
                <p:cNvPr id="34" name="Rectangle 5"/>
                <p:cNvSpPr/>
                <p:nvPr/>
              </p:nvSpPr>
              <p:spPr bwMode="auto">
                <a:xfrm>
                  <a:off x="203147" y="1834840"/>
                  <a:ext cx="2254933" cy="3225800"/>
                </a:xfrm>
                <a:prstGeom prst="rect">
                  <a:avLst/>
                </a:prstGeom>
                <a:solidFill>
                  <a:srgbClr val="8CC6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多功能创新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体验中心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35" name="Picture 3" descr="C:\Users\mitchellg\Desktop\Simple_Licensing.png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1418" y="2921003"/>
                  <a:ext cx="1053202" cy="10534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6" name="Picture 2" descr="\\MAGNUM\Projects\Microsoft\Cloud Power FY12\Design\Icons\PNGs\Server_2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724" y="2413004"/>
                  <a:ext cx="1366547" cy="109939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2" name="Right Arrow 22"/>
              <p:cNvSpPr/>
              <p:nvPr/>
            </p:nvSpPr>
            <p:spPr bwMode="auto">
              <a:xfrm>
                <a:off x="539552" y="2301761"/>
                <a:ext cx="7308070" cy="1784313"/>
              </a:xfrm>
              <a:prstGeom prst="rightArrow">
                <a:avLst>
                  <a:gd name="adj1" fmla="val 50000"/>
                  <a:gd name="adj2" fmla="val 63755"/>
                </a:avLst>
              </a:prstGeom>
              <a:solidFill>
                <a:schemeClr val="accent1">
                  <a:lumMod val="20000"/>
                  <a:lumOff val="80000"/>
                  <a:alpha val="2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45702" bIns="914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715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00" b="1" spc="-64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itchFamily="34" charset="-122"/>
                  <a:ea typeface="微软雅黑" pitchFamily="34" charset="-122"/>
                  <a:cs typeface="Segoe UI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84370" y="4221941"/>
                <a:ext cx="1362111" cy="999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公共服务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综合体验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创意作品展示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创业素质测评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012468" y="4221941"/>
                <a:ext cx="1716961" cy="999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创新启蒙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创新认知与评估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创新技法训练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创意录播厅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392681" y="4221941"/>
                <a:ext cx="1656184" cy="999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创客交流分享区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产品创新设计区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商业模式验证实验室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梦工厂社区线上平台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958897" y="4221941"/>
                <a:ext cx="1506005" cy="770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创业全流程实训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外围机构柜台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创业实战模拟对抗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464903" y="4221941"/>
                <a:ext cx="1536290" cy="1229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创业导师指导室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孵化办公区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项目路演区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投融资洽谈区</a:t>
                </a:r>
                <a:endParaRPr lang="en-US" altLang="zh-CN" sz="14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4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行政办公区</a:t>
                </a:r>
              </a:p>
            </p:txBody>
          </p:sp>
        </p:grp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968" y="701236"/>
              <a:ext cx="5389033" cy="2158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6" name="图示 15"/>
            <p:cNvGraphicFramePr/>
            <p:nvPr>
              <p:extLst>
                <p:ext uri="{D42A27DB-BD31-4B8C-83A1-F6EECF244321}">
                  <p14:modId xmlns:p14="http://schemas.microsoft.com/office/powerpoint/2010/main" val="13532237"/>
                </p:ext>
              </p:extLst>
            </p:nvPr>
          </p:nvGraphicFramePr>
          <p:xfrm>
            <a:off x="847222" y="1559002"/>
            <a:ext cx="5969949" cy="12956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  <p:sp>
        <p:nvSpPr>
          <p:cNvPr id="47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6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33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86001" y="913721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六安职业技术学院创业学院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泪滴形 45"/>
          <p:cNvSpPr/>
          <p:nvPr/>
        </p:nvSpPr>
        <p:spPr>
          <a:xfrm>
            <a:off x="228925" y="774351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95" y="2338935"/>
            <a:ext cx="3312368" cy="201622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21" y="2080386"/>
            <a:ext cx="3930808" cy="1510523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09" y="4519366"/>
            <a:ext cx="3712692" cy="181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57" y="4139879"/>
            <a:ext cx="2830091" cy="183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9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28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2331521" y="1727307"/>
            <a:ext cx="6951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450725" y="1837116"/>
            <a:ext cx="6713416" cy="1076526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marL="222885" indent="-222885">
              <a:lnSpc>
                <a:spcPts val="2028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教学平台、实验教学平台、优享资源库平台、考试平台</a:t>
            </a:r>
            <a:r>
              <a:rPr lang="zh-CN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2885" indent="-222885">
              <a:lnSpc>
                <a:spcPts val="2028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资源共建、共享、共管、共营，构建</a:t>
            </a:r>
            <a:r>
              <a:rPr lang="zh-CN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的教学信息化体系</a:t>
            </a:r>
            <a:r>
              <a:rPr lang="zh-CN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2885" indent="-222885">
              <a:lnSpc>
                <a:spcPts val="2028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辅教、能学、易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2885" indent="-222885">
              <a:lnSpc>
                <a:spcPts val="2028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从课堂教学、实践教学、开放教学、教学资源建设四个维度进行</a:t>
            </a:r>
            <a:r>
              <a:rPr lang="zh-CN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2096385" y="3140309"/>
            <a:ext cx="7422096" cy="2387542"/>
            <a:chOff x="2087076" y="3884762"/>
            <a:chExt cx="6671987" cy="2110032"/>
          </a:xfrm>
        </p:grpSpPr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2087076" y="3884762"/>
              <a:ext cx="6671987" cy="2110032"/>
              <a:chOff x="683568" y="2549651"/>
              <a:chExt cx="6730676" cy="212859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881899" y="3663509"/>
                <a:ext cx="1236340" cy="599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数字化平台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在线考试平台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452719" y="3663511"/>
                <a:ext cx="1183588" cy="428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慕课平台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16291" y="3663511"/>
                <a:ext cx="1032361" cy="77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优享资源库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资源制作服务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……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2118239" y="2851118"/>
                <a:ext cx="0" cy="18271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</a:ln>
              <a:effectLst/>
            </p:spPr>
          </p:cxnSp>
          <p:grpSp>
            <p:nvGrpSpPr>
              <p:cNvPr id="89" name="组合 88"/>
              <p:cNvGrpSpPr/>
              <p:nvPr/>
            </p:nvGrpSpPr>
            <p:grpSpPr>
              <a:xfrm>
                <a:off x="753400" y="3724766"/>
                <a:ext cx="132826" cy="337868"/>
                <a:chOff x="5605890" y="4482622"/>
                <a:chExt cx="202739" cy="515703"/>
              </a:xfrm>
              <a:solidFill>
                <a:srgbClr val="129AEE"/>
              </a:solidFill>
            </p:grpSpPr>
            <p:sp>
              <p:nvSpPr>
                <p:cNvPr id="119" name="KSO_Shape"/>
                <p:cNvSpPr/>
                <p:nvPr/>
              </p:nvSpPr>
              <p:spPr>
                <a:xfrm>
                  <a:off x="5605890" y="4482622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sp>
              <p:nvSpPr>
                <p:cNvPr id="120" name="KSO_Shape"/>
                <p:cNvSpPr/>
                <p:nvPr/>
              </p:nvSpPr>
              <p:spPr>
                <a:xfrm>
                  <a:off x="5605890" y="4795586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</p:grpSp>
          <p:sp>
            <p:nvSpPr>
              <p:cNvPr id="90" name="KSO_Shape"/>
              <p:cNvSpPr/>
              <p:nvPr/>
            </p:nvSpPr>
            <p:spPr>
              <a:xfrm>
                <a:off x="4298260" y="3724766"/>
                <a:ext cx="132826" cy="132826"/>
              </a:xfrm>
              <a:custGeom>
                <a:avLst/>
                <a:gdLst>
                  <a:gd name="connsiteX0" fmla="*/ 158628 w 585904"/>
                  <a:gd name="connsiteY0" fmla="*/ 130053 h 585904"/>
                  <a:gd name="connsiteX1" fmla="*/ 321527 w 585904"/>
                  <a:gd name="connsiteY1" fmla="*/ 130053 h 585904"/>
                  <a:gd name="connsiteX2" fmla="*/ 484425 w 585904"/>
                  <a:gd name="connsiteY2" fmla="*/ 292952 h 585904"/>
                  <a:gd name="connsiteX3" fmla="*/ 321527 w 585904"/>
                  <a:gd name="connsiteY3" fmla="*/ 455850 h 585904"/>
                  <a:gd name="connsiteX4" fmla="*/ 158628 w 585904"/>
                  <a:gd name="connsiteY4" fmla="*/ 455850 h 585904"/>
                  <a:gd name="connsiteX5" fmla="*/ 321527 w 585904"/>
                  <a:gd name="connsiteY5" fmla="*/ 292952 h 585904"/>
                  <a:gd name="connsiteX6" fmla="*/ 292951 w 585904"/>
                  <a:gd name="connsiteY6" fmla="*/ 28505 h 585904"/>
                  <a:gd name="connsiteX7" fmla="*/ 28504 w 585904"/>
                  <a:gd name="connsiteY7" fmla="*/ 292952 h 585904"/>
                  <a:gd name="connsiteX8" fmla="*/ 292951 w 585904"/>
                  <a:gd name="connsiteY8" fmla="*/ 557399 h 585904"/>
                  <a:gd name="connsiteX9" fmla="*/ 557398 w 585904"/>
                  <a:gd name="connsiteY9" fmla="*/ 292952 h 585904"/>
                  <a:gd name="connsiteX10" fmla="*/ 292951 w 585904"/>
                  <a:gd name="connsiteY10" fmla="*/ 28505 h 585904"/>
                  <a:gd name="connsiteX11" fmla="*/ 292952 w 585904"/>
                  <a:gd name="connsiteY11" fmla="*/ 0 h 585904"/>
                  <a:gd name="connsiteX12" fmla="*/ 585904 w 585904"/>
                  <a:gd name="connsiteY12" fmla="*/ 292952 h 585904"/>
                  <a:gd name="connsiteX13" fmla="*/ 292952 w 585904"/>
                  <a:gd name="connsiteY13" fmla="*/ 585904 h 585904"/>
                  <a:gd name="connsiteX14" fmla="*/ 0 w 585904"/>
                  <a:gd name="connsiteY14" fmla="*/ 292952 h 585904"/>
                  <a:gd name="connsiteX15" fmla="*/ 292952 w 585904"/>
                  <a:gd name="connsiteY15" fmla="*/ 0 h 58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904" h="585904">
                    <a:moveTo>
                      <a:pt x="158628" y="130053"/>
                    </a:moveTo>
                    <a:lnTo>
                      <a:pt x="321527" y="130053"/>
                    </a:lnTo>
                    <a:lnTo>
                      <a:pt x="484425" y="292952"/>
                    </a:lnTo>
                    <a:lnTo>
                      <a:pt x="321527" y="455850"/>
                    </a:lnTo>
                    <a:lnTo>
                      <a:pt x="158628" y="455850"/>
                    </a:lnTo>
                    <a:lnTo>
                      <a:pt x="321527" y="292952"/>
                    </a:lnTo>
                    <a:close/>
                    <a:moveTo>
                      <a:pt x="292951" y="28505"/>
                    </a:moveTo>
                    <a:cubicBezTo>
                      <a:pt x="146901" y="28505"/>
                      <a:pt x="28504" y="146902"/>
                      <a:pt x="28504" y="292952"/>
                    </a:cubicBezTo>
                    <a:cubicBezTo>
                      <a:pt x="28504" y="439002"/>
                      <a:pt x="146901" y="557399"/>
                      <a:pt x="292951" y="557399"/>
                    </a:cubicBezTo>
                    <a:cubicBezTo>
                      <a:pt x="439001" y="557399"/>
                      <a:pt x="557398" y="439002"/>
                      <a:pt x="557398" y="292952"/>
                    </a:cubicBezTo>
                    <a:cubicBezTo>
                      <a:pt x="557398" y="146902"/>
                      <a:pt x="439001" y="28505"/>
                      <a:pt x="292951" y="28505"/>
                    </a:cubicBezTo>
                    <a:close/>
                    <a:moveTo>
                      <a:pt x="292952" y="0"/>
                    </a:moveTo>
                    <a:cubicBezTo>
                      <a:pt x="454745" y="0"/>
                      <a:pt x="585904" y="131159"/>
                      <a:pt x="585904" y="292952"/>
                    </a:cubicBezTo>
                    <a:cubicBezTo>
                      <a:pt x="585904" y="454745"/>
                      <a:pt x="454745" y="585904"/>
                      <a:pt x="292952" y="585904"/>
                    </a:cubicBezTo>
                    <a:cubicBezTo>
                      <a:pt x="131159" y="585904"/>
                      <a:pt x="0" y="454745"/>
                      <a:pt x="0" y="292952"/>
                    </a:cubicBezTo>
                    <a:cubicBezTo>
                      <a:pt x="0" y="131159"/>
                      <a:pt x="131159" y="0"/>
                      <a:pt x="29295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5861840" y="3724769"/>
                <a:ext cx="132826" cy="339551"/>
                <a:chOff x="12696954" y="4482622"/>
                <a:chExt cx="202739" cy="518272"/>
              </a:xfrm>
              <a:solidFill>
                <a:srgbClr val="129AEE"/>
              </a:solidFill>
            </p:grpSpPr>
            <p:sp>
              <p:nvSpPr>
                <p:cNvPr id="117" name="KSO_Shape"/>
                <p:cNvSpPr/>
                <p:nvPr/>
              </p:nvSpPr>
              <p:spPr>
                <a:xfrm>
                  <a:off x="12696954" y="4482622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sp>
              <p:nvSpPr>
                <p:cNvPr id="118" name="KSO_Shape"/>
                <p:cNvSpPr/>
                <p:nvPr/>
              </p:nvSpPr>
              <p:spPr>
                <a:xfrm>
                  <a:off x="12696954" y="4798155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</p:grpSp>
          <p:cxnSp>
            <p:nvCxnSpPr>
              <p:cNvPr id="92" name="直接连接符 91"/>
              <p:cNvCxnSpPr/>
              <p:nvPr/>
            </p:nvCxnSpPr>
            <p:spPr>
              <a:xfrm>
                <a:off x="4146495" y="2843085"/>
                <a:ext cx="0" cy="1835157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</a:ln>
              <a:effectLst/>
            </p:spPr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707055" y="2851118"/>
                <a:ext cx="0" cy="18271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</a:ln>
              <a:effectLst/>
            </p:spPr>
          </p:cxnSp>
          <p:cxnSp>
            <p:nvCxnSpPr>
              <p:cNvPr id="94" name="直接连接符 93"/>
              <p:cNvCxnSpPr/>
              <p:nvPr/>
            </p:nvCxnSpPr>
            <p:spPr>
              <a:xfrm>
                <a:off x="7101844" y="2851118"/>
                <a:ext cx="0" cy="18271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</a:ln>
              <a:effectLst/>
            </p:spPr>
          </p:cxnSp>
          <p:cxnSp>
            <p:nvCxnSpPr>
              <p:cNvPr id="95" name="直接箭头连接符 94"/>
              <p:cNvCxnSpPr/>
              <p:nvPr/>
            </p:nvCxnSpPr>
            <p:spPr>
              <a:xfrm>
                <a:off x="683568" y="2851118"/>
                <a:ext cx="6730676" cy="0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  <a:tailEnd type="arrow"/>
              </a:ln>
              <a:effectLst/>
            </p:spPr>
          </p:cxnSp>
          <p:sp>
            <p:nvSpPr>
              <p:cNvPr id="96" name="TextBox 95"/>
              <p:cNvSpPr txBox="1"/>
              <p:nvPr/>
            </p:nvSpPr>
            <p:spPr>
              <a:xfrm>
                <a:off x="805947" y="3278509"/>
                <a:ext cx="1177776" cy="34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课堂</a:t>
                </a: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教学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467715" y="3278509"/>
                <a:ext cx="1071826" cy="34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开放教学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976825" y="3278509"/>
                <a:ext cx="1071826" cy="34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教学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资源</a:t>
                </a: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1117649" y="2549651"/>
                <a:ext cx="586867" cy="586867"/>
              </a:xfrm>
              <a:prstGeom prst="ellipse">
                <a:avLst/>
              </a:prstGeom>
              <a:solidFill>
                <a:srgbClr val="129AEE"/>
              </a:solidFill>
              <a:ln w="38100" cap="flat" cmpd="sng" algn="ctr">
                <a:solidFill>
                  <a:srgbClr val="129AEE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4618233" y="2549651"/>
                <a:ext cx="586867" cy="586867"/>
              </a:xfrm>
              <a:prstGeom prst="ellipse">
                <a:avLst/>
              </a:prstGeom>
              <a:solidFill>
                <a:srgbClr val="129AEE"/>
              </a:solidFill>
              <a:ln w="38100" cap="flat" cmpd="sng" algn="ctr">
                <a:solidFill>
                  <a:srgbClr val="129AEE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6128864" y="2549651"/>
                <a:ext cx="586867" cy="586867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70C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1154712" y="2588126"/>
                <a:ext cx="512743" cy="512743"/>
              </a:xfrm>
              <a:prstGeom prst="ellipse">
                <a:avLst/>
              </a:prstGeom>
              <a:solidFill>
                <a:srgbClr val="129AEE"/>
              </a:solidFill>
              <a:ln w="762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4648489" y="2588126"/>
                <a:ext cx="512743" cy="512743"/>
              </a:xfrm>
              <a:prstGeom prst="ellipse">
                <a:avLst/>
              </a:prstGeom>
              <a:solidFill>
                <a:srgbClr val="129AEE"/>
              </a:solidFill>
              <a:ln w="762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165927" y="2588126"/>
                <a:ext cx="512743" cy="512743"/>
              </a:xfrm>
              <a:prstGeom prst="ellipse">
                <a:avLst/>
              </a:prstGeom>
              <a:solidFill>
                <a:srgbClr val="0070C0"/>
              </a:solidFill>
              <a:ln w="762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5" name="KSO_Shape"/>
              <p:cNvSpPr>
                <a:spLocks/>
              </p:cNvSpPr>
              <p:nvPr/>
            </p:nvSpPr>
            <p:spPr bwMode="auto">
              <a:xfrm>
                <a:off x="1297878" y="2681450"/>
                <a:ext cx="239796" cy="339335"/>
              </a:xfrm>
              <a:custGeom>
                <a:avLst/>
                <a:gdLst>
                  <a:gd name="T0" fmla="*/ 421448 w 1895475"/>
                  <a:gd name="T1" fmla="*/ 941065 h 2679701"/>
                  <a:gd name="T2" fmla="*/ 442645 w 1895475"/>
                  <a:gd name="T3" fmla="*/ 1051600 h 2679701"/>
                  <a:gd name="T4" fmla="*/ 1207999 w 1895475"/>
                  <a:gd name="T5" fmla="*/ 795180 h 2679701"/>
                  <a:gd name="T6" fmla="*/ 1258950 w 1895475"/>
                  <a:gd name="T7" fmla="*/ 846907 h 2679701"/>
                  <a:gd name="T8" fmla="*/ 1346200 w 1895475"/>
                  <a:gd name="T9" fmla="*/ 1122934 h 2679701"/>
                  <a:gd name="T10" fmla="*/ 1248129 w 1895475"/>
                  <a:gd name="T11" fmla="*/ 959395 h 2679701"/>
                  <a:gd name="T12" fmla="*/ 1150734 w 1895475"/>
                  <a:gd name="T13" fmla="*/ 861137 h 2679701"/>
                  <a:gd name="T14" fmla="*/ 1166290 w 1895475"/>
                  <a:gd name="T15" fmla="*/ 810314 h 2679701"/>
                  <a:gd name="T16" fmla="*/ 915055 w 1895475"/>
                  <a:gd name="T17" fmla="*/ 680744 h 2679701"/>
                  <a:gd name="T18" fmla="*/ 1041557 w 1895475"/>
                  <a:gd name="T19" fmla="*/ 724958 h 2679701"/>
                  <a:gd name="T20" fmla="*/ 1127471 w 1895475"/>
                  <a:gd name="T21" fmla="*/ 796467 h 2679701"/>
                  <a:gd name="T22" fmla="*/ 1133785 w 1895475"/>
                  <a:gd name="T23" fmla="*/ 1027011 h 2679701"/>
                  <a:gd name="T24" fmla="*/ 1018106 w 1895475"/>
                  <a:gd name="T25" fmla="*/ 917153 h 2679701"/>
                  <a:gd name="T26" fmla="*/ 911447 w 1895475"/>
                  <a:gd name="T27" fmla="*/ 1060849 h 2679701"/>
                  <a:gd name="T28" fmla="*/ 697228 w 1895475"/>
                  <a:gd name="T29" fmla="*/ 1038967 h 2679701"/>
                  <a:gd name="T30" fmla="*/ 542990 w 1895475"/>
                  <a:gd name="T31" fmla="*/ 974676 h 2679701"/>
                  <a:gd name="T32" fmla="*/ 210837 w 1895475"/>
                  <a:gd name="T33" fmla="*/ 1030395 h 2679701"/>
                  <a:gd name="T34" fmla="*/ 224817 w 1895475"/>
                  <a:gd name="T35" fmla="*/ 976030 h 2679701"/>
                  <a:gd name="T36" fmla="*/ 326290 w 1895475"/>
                  <a:gd name="T37" fmla="*/ 841132 h 2679701"/>
                  <a:gd name="T38" fmla="*/ 419644 w 1895475"/>
                  <a:gd name="T39" fmla="*/ 736011 h 2679701"/>
                  <a:gd name="T40" fmla="*/ 533293 w 1895475"/>
                  <a:gd name="T41" fmla="*/ 694505 h 2679701"/>
                  <a:gd name="T42" fmla="*/ 786073 w 1895475"/>
                  <a:gd name="T43" fmla="*/ 739621 h 2679701"/>
                  <a:gd name="T44" fmla="*/ 92762 w 1895475"/>
                  <a:gd name="T45" fmla="*/ 254507 h 2679701"/>
                  <a:gd name="T46" fmla="*/ 91182 w 1895475"/>
                  <a:gd name="T47" fmla="*/ 271895 h 2679701"/>
                  <a:gd name="T48" fmla="*/ 301983 w 1895475"/>
                  <a:gd name="T49" fmla="*/ 259926 h 2679701"/>
                  <a:gd name="T50" fmla="*/ 794555 w 1895475"/>
                  <a:gd name="T51" fmla="*/ 223228 h 2679701"/>
                  <a:gd name="T52" fmla="*/ 908952 w 1895475"/>
                  <a:gd name="T53" fmla="*/ 269047 h 2679701"/>
                  <a:gd name="T54" fmla="*/ 906921 w 1895475"/>
                  <a:gd name="T55" fmla="*/ 320961 h 2679701"/>
                  <a:gd name="T56" fmla="*/ 839231 w 1895475"/>
                  <a:gd name="T57" fmla="*/ 345112 h 2679701"/>
                  <a:gd name="T58" fmla="*/ 857733 w 1895475"/>
                  <a:gd name="T59" fmla="*/ 358429 h 2679701"/>
                  <a:gd name="T60" fmla="*/ 911885 w 1895475"/>
                  <a:gd name="T61" fmla="*/ 359106 h 2679701"/>
                  <a:gd name="T62" fmla="*/ 922941 w 1895475"/>
                  <a:gd name="T63" fmla="*/ 406054 h 2679701"/>
                  <a:gd name="T64" fmla="*/ 933546 w 1895475"/>
                  <a:gd name="T65" fmla="*/ 487310 h 2679701"/>
                  <a:gd name="T66" fmla="*/ 918654 w 1895475"/>
                  <a:gd name="T67" fmla="*/ 522972 h 2679701"/>
                  <a:gd name="T68" fmla="*/ 895639 w 1895475"/>
                  <a:gd name="T69" fmla="*/ 562923 h 2679701"/>
                  <a:gd name="T70" fmla="*/ 832236 w 1895475"/>
                  <a:gd name="T71" fmla="*/ 653433 h 2679701"/>
                  <a:gd name="T72" fmla="*/ 753716 w 1895475"/>
                  <a:gd name="T73" fmla="*/ 686161 h 2679701"/>
                  <a:gd name="T74" fmla="*/ 682190 w 1895475"/>
                  <a:gd name="T75" fmla="*/ 652530 h 2679701"/>
                  <a:gd name="T76" fmla="*/ 612695 w 1895475"/>
                  <a:gd name="T77" fmla="*/ 564728 h 2679701"/>
                  <a:gd name="T78" fmla="*/ 584266 w 1895475"/>
                  <a:gd name="T79" fmla="*/ 525906 h 2679701"/>
                  <a:gd name="T80" fmla="*/ 568471 w 1895475"/>
                  <a:gd name="T81" fmla="*/ 478958 h 2679701"/>
                  <a:gd name="T82" fmla="*/ 581332 w 1895475"/>
                  <a:gd name="T83" fmla="*/ 407860 h 2679701"/>
                  <a:gd name="T84" fmla="*/ 588327 w 1895475"/>
                  <a:gd name="T85" fmla="*/ 335858 h 2679701"/>
                  <a:gd name="T86" fmla="*/ 573886 w 1895475"/>
                  <a:gd name="T87" fmla="*/ 296359 h 2679701"/>
                  <a:gd name="T88" fmla="*/ 657145 w 1895475"/>
                  <a:gd name="T89" fmla="*/ 244897 h 2679701"/>
                  <a:gd name="T90" fmla="*/ 755746 w 1895475"/>
                  <a:gd name="T91" fmla="*/ 221648 h 2679701"/>
                  <a:gd name="T92" fmla="*/ 87120 w 1895475"/>
                  <a:gd name="T93" fmla="*/ 198727 h 2679701"/>
                  <a:gd name="T94" fmla="*/ 423859 w 1895475"/>
                  <a:gd name="T95" fmla="*/ 195566 h 2679701"/>
                  <a:gd name="T96" fmla="*/ 91182 w 1895475"/>
                  <a:gd name="T97" fmla="*/ 119914 h 2679701"/>
                  <a:gd name="T98" fmla="*/ 92762 w 1895475"/>
                  <a:gd name="T99" fmla="*/ 137303 h 2679701"/>
                  <a:gd name="T100" fmla="*/ 422505 w 1895475"/>
                  <a:gd name="T101" fmla="*/ 123075 h 2679701"/>
                  <a:gd name="T102" fmla="*/ 406706 w 1895475"/>
                  <a:gd name="T103" fmla="*/ 4065 h 2679701"/>
                  <a:gd name="T104" fmla="*/ 472836 w 1895475"/>
                  <a:gd name="T105" fmla="*/ 46068 h 2679701"/>
                  <a:gd name="T106" fmla="*/ 501499 w 1895475"/>
                  <a:gd name="T107" fmla="*/ 120140 h 2679701"/>
                  <a:gd name="T108" fmla="*/ 483218 w 1895475"/>
                  <a:gd name="T109" fmla="*/ 314577 h 2679701"/>
                  <a:gd name="T110" fmla="*/ 424536 w 1895475"/>
                  <a:gd name="T111" fmla="*/ 365388 h 2679701"/>
                  <a:gd name="T112" fmla="*/ 120071 w 1895475"/>
                  <a:gd name="T113" fmla="*/ 375324 h 2679701"/>
                  <a:gd name="T114" fmla="*/ 46268 w 1895475"/>
                  <a:gd name="T115" fmla="*/ 346418 h 2679701"/>
                  <a:gd name="T116" fmla="*/ 4062 w 1895475"/>
                  <a:gd name="T117" fmla="*/ 280476 h 2679701"/>
                  <a:gd name="T118" fmla="*/ 7674 w 1895475"/>
                  <a:gd name="T119" fmla="*/ 82878 h 2679701"/>
                  <a:gd name="T120" fmla="*/ 55747 w 1895475"/>
                  <a:gd name="T121" fmla="*/ 21680 h 267970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895475" h="2679701">
                    <a:moveTo>
                      <a:pt x="742950" y="1773238"/>
                    </a:moveTo>
                    <a:lnTo>
                      <a:pt x="1381125" y="1773238"/>
                    </a:lnTo>
                    <a:lnTo>
                      <a:pt x="1381125" y="2679701"/>
                    </a:lnTo>
                    <a:lnTo>
                      <a:pt x="742950" y="2679701"/>
                    </a:lnTo>
                    <a:lnTo>
                      <a:pt x="742950" y="1773238"/>
                    </a:lnTo>
                    <a:close/>
                    <a:moveTo>
                      <a:pt x="643572" y="1271090"/>
                    </a:moveTo>
                    <a:lnTo>
                      <a:pt x="641985" y="1271725"/>
                    </a:lnTo>
                    <a:lnTo>
                      <a:pt x="638492" y="1274263"/>
                    </a:lnTo>
                    <a:lnTo>
                      <a:pt x="634365" y="1278071"/>
                    </a:lnTo>
                    <a:lnTo>
                      <a:pt x="629602" y="1283148"/>
                    </a:lnTo>
                    <a:lnTo>
                      <a:pt x="623570" y="1289177"/>
                    </a:lnTo>
                    <a:lnTo>
                      <a:pt x="609917" y="1304409"/>
                    </a:lnTo>
                    <a:lnTo>
                      <a:pt x="593407" y="1323765"/>
                    </a:lnTo>
                    <a:lnTo>
                      <a:pt x="574675" y="1346294"/>
                    </a:lnTo>
                    <a:lnTo>
                      <a:pt x="553720" y="1371363"/>
                    </a:lnTo>
                    <a:lnTo>
                      <a:pt x="530225" y="1398335"/>
                    </a:lnTo>
                    <a:lnTo>
                      <a:pt x="548957" y="1421816"/>
                    </a:lnTo>
                    <a:lnTo>
                      <a:pt x="556895" y="1430701"/>
                    </a:lnTo>
                    <a:lnTo>
                      <a:pt x="564197" y="1438634"/>
                    </a:lnTo>
                    <a:lnTo>
                      <a:pt x="570865" y="1445298"/>
                    </a:lnTo>
                    <a:lnTo>
                      <a:pt x="577215" y="1451009"/>
                    </a:lnTo>
                    <a:lnTo>
                      <a:pt x="583565" y="1456404"/>
                    </a:lnTo>
                    <a:lnTo>
                      <a:pt x="589915" y="1460846"/>
                    </a:lnTo>
                    <a:lnTo>
                      <a:pt x="597217" y="1465289"/>
                    </a:lnTo>
                    <a:lnTo>
                      <a:pt x="604837" y="1469731"/>
                    </a:lnTo>
                    <a:lnTo>
                      <a:pt x="623252" y="1479251"/>
                    </a:lnTo>
                    <a:lnTo>
                      <a:pt x="647065" y="1491309"/>
                    </a:lnTo>
                    <a:lnTo>
                      <a:pt x="678815" y="1507492"/>
                    </a:lnTo>
                    <a:lnTo>
                      <a:pt x="664210" y="1288225"/>
                    </a:lnTo>
                    <a:lnTo>
                      <a:pt x="659765" y="1284418"/>
                    </a:lnTo>
                    <a:lnTo>
                      <a:pt x="655320" y="1280292"/>
                    </a:lnTo>
                    <a:lnTo>
                      <a:pt x="646112" y="1271408"/>
                    </a:lnTo>
                    <a:lnTo>
                      <a:pt x="645477" y="1271090"/>
                    </a:lnTo>
                    <a:lnTo>
                      <a:pt x="644525" y="1271090"/>
                    </a:lnTo>
                    <a:lnTo>
                      <a:pt x="643572" y="1271090"/>
                    </a:lnTo>
                    <a:close/>
                    <a:moveTo>
                      <a:pt x="1691044" y="1117600"/>
                    </a:moveTo>
                    <a:lnTo>
                      <a:pt x="1693901" y="1117600"/>
                    </a:lnTo>
                    <a:lnTo>
                      <a:pt x="1697393" y="1117918"/>
                    </a:lnTo>
                    <a:lnTo>
                      <a:pt x="1700885" y="1118553"/>
                    </a:lnTo>
                    <a:lnTo>
                      <a:pt x="1704059" y="1119507"/>
                    </a:lnTo>
                    <a:lnTo>
                      <a:pt x="1707868" y="1120777"/>
                    </a:lnTo>
                    <a:lnTo>
                      <a:pt x="1711360" y="1122684"/>
                    </a:lnTo>
                    <a:lnTo>
                      <a:pt x="1714535" y="1124590"/>
                    </a:lnTo>
                    <a:lnTo>
                      <a:pt x="1718344" y="1126815"/>
                    </a:lnTo>
                    <a:lnTo>
                      <a:pt x="1721836" y="1129674"/>
                    </a:lnTo>
                    <a:lnTo>
                      <a:pt x="1728819" y="1136029"/>
                    </a:lnTo>
                    <a:lnTo>
                      <a:pt x="1736438" y="1143019"/>
                    </a:lnTo>
                    <a:lnTo>
                      <a:pt x="1743739" y="1151280"/>
                    </a:lnTo>
                    <a:lnTo>
                      <a:pt x="1750723" y="1160177"/>
                    </a:lnTo>
                    <a:lnTo>
                      <a:pt x="1758341" y="1169709"/>
                    </a:lnTo>
                    <a:lnTo>
                      <a:pt x="1765325" y="1180513"/>
                    </a:lnTo>
                    <a:lnTo>
                      <a:pt x="1772626" y="1191316"/>
                    </a:lnTo>
                    <a:lnTo>
                      <a:pt x="1779292" y="1202437"/>
                    </a:lnTo>
                    <a:lnTo>
                      <a:pt x="1786593" y="1214193"/>
                    </a:lnTo>
                    <a:lnTo>
                      <a:pt x="1793260" y="1226267"/>
                    </a:lnTo>
                    <a:lnTo>
                      <a:pt x="1799608" y="1238341"/>
                    </a:lnTo>
                    <a:lnTo>
                      <a:pt x="1812306" y="1262807"/>
                    </a:lnTo>
                    <a:lnTo>
                      <a:pt x="1823734" y="1286638"/>
                    </a:lnTo>
                    <a:lnTo>
                      <a:pt x="1833892" y="1308562"/>
                    </a:lnTo>
                    <a:lnTo>
                      <a:pt x="1842780" y="1328579"/>
                    </a:lnTo>
                    <a:lnTo>
                      <a:pt x="1855478" y="1358447"/>
                    </a:lnTo>
                    <a:lnTo>
                      <a:pt x="1860239" y="1369885"/>
                    </a:lnTo>
                    <a:lnTo>
                      <a:pt x="1824051" y="1509691"/>
                    </a:lnTo>
                    <a:lnTo>
                      <a:pt x="1805640" y="1579594"/>
                    </a:lnTo>
                    <a:lnTo>
                      <a:pt x="1895475" y="1579594"/>
                    </a:lnTo>
                    <a:lnTo>
                      <a:pt x="1688187" y="1958975"/>
                    </a:lnTo>
                    <a:lnTo>
                      <a:pt x="1452330" y="1958975"/>
                    </a:lnTo>
                    <a:lnTo>
                      <a:pt x="1452330" y="1701924"/>
                    </a:lnTo>
                    <a:lnTo>
                      <a:pt x="671428" y="1701924"/>
                    </a:lnTo>
                    <a:lnTo>
                      <a:pt x="671428" y="1958975"/>
                    </a:lnTo>
                    <a:lnTo>
                      <a:pt x="435571" y="1958975"/>
                    </a:lnTo>
                    <a:lnTo>
                      <a:pt x="228600" y="1579594"/>
                    </a:lnTo>
                    <a:lnTo>
                      <a:pt x="1763420" y="1579594"/>
                    </a:lnTo>
                    <a:lnTo>
                      <a:pt x="1787546" y="1509691"/>
                    </a:lnTo>
                    <a:lnTo>
                      <a:pt x="1825638" y="1399435"/>
                    </a:lnTo>
                    <a:lnTo>
                      <a:pt x="1820242" y="1395940"/>
                    </a:lnTo>
                    <a:lnTo>
                      <a:pt x="1799608" y="1381006"/>
                    </a:lnTo>
                    <a:lnTo>
                      <a:pt x="1757389" y="1349550"/>
                    </a:lnTo>
                    <a:lnTo>
                      <a:pt x="1726597" y="1326037"/>
                    </a:lnTo>
                    <a:lnTo>
                      <a:pt x="1687552" y="1295852"/>
                    </a:lnTo>
                    <a:lnTo>
                      <a:pt x="1677077" y="1287591"/>
                    </a:lnTo>
                    <a:lnTo>
                      <a:pt x="1667554" y="1279330"/>
                    </a:lnTo>
                    <a:lnTo>
                      <a:pt x="1659300" y="1271386"/>
                    </a:lnTo>
                    <a:lnTo>
                      <a:pt x="1651364" y="1263443"/>
                    </a:lnTo>
                    <a:lnTo>
                      <a:pt x="1644698" y="1255499"/>
                    </a:lnTo>
                    <a:lnTo>
                      <a:pt x="1638667" y="1247873"/>
                    </a:lnTo>
                    <a:lnTo>
                      <a:pt x="1633905" y="1240248"/>
                    </a:lnTo>
                    <a:lnTo>
                      <a:pt x="1629461" y="1232622"/>
                    </a:lnTo>
                    <a:lnTo>
                      <a:pt x="1625652" y="1225632"/>
                    </a:lnTo>
                    <a:lnTo>
                      <a:pt x="1622477" y="1218324"/>
                    </a:lnTo>
                    <a:lnTo>
                      <a:pt x="1620255" y="1211333"/>
                    </a:lnTo>
                    <a:lnTo>
                      <a:pt x="1618668" y="1204343"/>
                    </a:lnTo>
                    <a:lnTo>
                      <a:pt x="1617716" y="1197988"/>
                    </a:lnTo>
                    <a:lnTo>
                      <a:pt x="1617398" y="1191316"/>
                    </a:lnTo>
                    <a:lnTo>
                      <a:pt x="1617716" y="1185279"/>
                    </a:lnTo>
                    <a:lnTo>
                      <a:pt x="1618350" y="1179242"/>
                    </a:lnTo>
                    <a:lnTo>
                      <a:pt x="1619938" y="1173522"/>
                    </a:lnTo>
                    <a:lnTo>
                      <a:pt x="1621842" y="1168121"/>
                    </a:lnTo>
                    <a:lnTo>
                      <a:pt x="1624064" y="1162719"/>
                    </a:lnTo>
                    <a:lnTo>
                      <a:pt x="1626604" y="1157318"/>
                    </a:lnTo>
                    <a:lnTo>
                      <a:pt x="1630096" y="1152551"/>
                    </a:lnTo>
                    <a:lnTo>
                      <a:pt x="1633905" y="1148103"/>
                    </a:lnTo>
                    <a:lnTo>
                      <a:pt x="1638032" y="1143972"/>
                    </a:lnTo>
                    <a:lnTo>
                      <a:pt x="1642158" y="1139842"/>
                    </a:lnTo>
                    <a:lnTo>
                      <a:pt x="1646920" y="1136029"/>
                    </a:lnTo>
                    <a:lnTo>
                      <a:pt x="1651999" y="1132534"/>
                    </a:lnTo>
                    <a:lnTo>
                      <a:pt x="1657396" y="1129356"/>
                    </a:lnTo>
                    <a:lnTo>
                      <a:pt x="1663109" y="1126497"/>
                    </a:lnTo>
                    <a:lnTo>
                      <a:pt x="1668823" y="1123955"/>
                    </a:lnTo>
                    <a:lnTo>
                      <a:pt x="1674855" y="1121731"/>
                    </a:lnTo>
                    <a:lnTo>
                      <a:pt x="1681204" y="1119824"/>
                    </a:lnTo>
                    <a:lnTo>
                      <a:pt x="1687552" y="1118236"/>
                    </a:lnTo>
                    <a:lnTo>
                      <a:pt x="1691044" y="1117600"/>
                    </a:lnTo>
                    <a:close/>
                    <a:moveTo>
                      <a:pt x="1264285" y="957263"/>
                    </a:moveTo>
                    <a:lnTo>
                      <a:pt x="1272222" y="957263"/>
                    </a:lnTo>
                    <a:lnTo>
                      <a:pt x="1280160" y="957263"/>
                    </a:lnTo>
                    <a:lnTo>
                      <a:pt x="1288415" y="957580"/>
                    </a:lnTo>
                    <a:lnTo>
                      <a:pt x="1296035" y="958215"/>
                    </a:lnTo>
                    <a:lnTo>
                      <a:pt x="1303972" y="959167"/>
                    </a:lnTo>
                    <a:lnTo>
                      <a:pt x="1319847" y="961388"/>
                    </a:lnTo>
                    <a:lnTo>
                      <a:pt x="1335722" y="964244"/>
                    </a:lnTo>
                    <a:lnTo>
                      <a:pt x="1350962" y="968052"/>
                    </a:lnTo>
                    <a:lnTo>
                      <a:pt x="1366520" y="972494"/>
                    </a:lnTo>
                    <a:lnTo>
                      <a:pt x="1381442" y="977889"/>
                    </a:lnTo>
                    <a:lnTo>
                      <a:pt x="1396682" y="983918"/>
                    </a:lnTo>
                    <a:lnTo>
                      <a:pt x="1411287" y="989947"/>
                    </a:lnTo>
                    <a:lnTo>
                      <a:pt x="1425575" y="996928"/>
                    </a:lnTo>
                    <a:lnTo>
                      <a:pt x="1439862" y="1004226"/>
                    </a:lnTo>
                    <a:lnTo>
                      <a:pt x="1453515" y="1011842"/>
                    </a:lnTo>
                    <a:lnTo>
                      <a:pt x="1466532" y="1019775"/>
                    </a:lnTo>
                    <a:lnTo>
                      <a:pt x="1479232" y="1027390"/>
                    </a:lnTo>
                    <a:lnTo>
                      <a:pt x="1491615" y="1035641"/>
                    </a:lnTo>
                    <a:lnTo>
                      <a:pt x="1503680" y="1044208"/>
                    </a:lnTo>
                    <a:lnTo>
                      <a:pt x="1515110" y="1052458"/>
                    </a:lnTo>
                    <a:lnTo>
                      <a:pt x="1525905" y="1061026"/>
                    </a:lnTo>
                    <a:lnTo>
                      <a:pt x="1536065" y="1069276"/>
                    </a:lnTo>
                    <a:lnTo>
                      <a:pt x="1545590" y="1077526"/>
                    </a:lnTo>
                    <a:lnTo>
                      <a:pt x="1554480" y="1085459"/>
                    </a:lnTo>
                    <a:lnTo>
                      <a:pt x="1562417" y="1093392"/>
                    </a:lnTo>
                    <a:lnTo>
                      <a:pt x="1570037" y="1100373"/>
                    </a:lnTo>
                    <a:lnTo>
                      <a:pt x="1576705" y="1107672"/>
                    </a:lnTo>
                    <a:lnTo>
                      <a:pt x="1582737" y="1114335"/>
                    </a:lnTo>
                    <a:lnTo>
                      <a:pt x="1587500" y="1120364"/>
                    </a:lnTo>
                    <a:lnTo>
                      <a:pt x="1591627" y="1126076"/>
                    </a:lnTo>
                    <a:lnTo>
                      <a:pt x="1595120" y="1131153"/>
                    </a:lnTo>
                    <a:lnTo>
                      <a:pt x="1597342" y="1135278"/>
                    </a:lnTo>
                    <a:lnTo>
                      <a:pt x="1598930" y="1139086"/>
                    </a:lnTo>
                    <a:lnTo>
                      <a:pt x="1599882" y="1146384"/>
                    </a:lnTo>
                    <a:lnTo>
                      <a:pt x="1600835" y="1155904"/>
                    </a:lnTo>
                    <a:lnTo>
                      <a:pt x="1601152" y="1168914"/>
                    </a:lnTo>
                    <a:lnTo>
                      <a:pt x="1601470" y="1184462"/>
                    </a:lnTo>
                    <a:lnTo>
                      <a:pt x="1601787" y="1222858"/>
                    </a:lnTo>
                    <a:lnTo>
                      <a:pt x="1601152" y="1269504"/>
                    </a:lnTo>
                    <a:lnTo>
                      <a:pt x="1599882" y="1323130"/>
                    </a:lnTo>
                    <a:lnTo>
                      <a:pt x="1598612" y="1381834"/>
                    </a:lnTo>
                    <a:lnTo>
                      <a:pt x="1596390" y="1444663"/>
                    </a:lnTo>
                    <a:lnTo>
                      <a:pt x="1593532" y="1509713"/>
                    </a:lnTo>
                    <a:lnTo>
                      <a:pt x="1435417" y="1509713"/>
                    </a:lnTo>
                    <a:lnTo>
                      <a:pt x="1436370" y="1463385"/>
                    </a:lnTo>
                    <a:lnTo>
                      <a:pt x="1437640" y="1420547"/>
                    </a:lnTo>
                    <a:lnTo>
                      <a:pt x="1437957" y="1381834"/>
                    </a:lnTo>
                    <a:lnTo>
                      <a:pt x="1437957" y="1348833"/>
                    </a:lnTo>
                    <a:lnTo>
                      <a:pt x="1437640" y="1322178"/>
                    </a:lnTo>
                    <a:lnTo>
                      <a:pt x="1437322" y="1311707"/>
                    </a:lnTo>
                    <a:lnTo>
                      <a:pt x="1436370" y="1302822"/>
                    </a:lnTo>
                    <a:lnTo>
                      <a:pt x="1435735" y="1296476"/>
                    </a:lnTo>
                    <a:lnTo>
                      <a:pt x="1434465" y="1292033"/>
                    </a:lnTo>
                    <a:lnTo>
                      <a:pt x="1433830" y="1291081"/>
                    </a:lnTo>
                    <a:lnTo>
                      <a:pt x="1433512" y="1290129"/>
                    </a:lnTo>
                    <a:lnTo>
                      <a:pt x="1432560" y="1290129"/>
                    </a:lnTo>
                    <a:lnTo>
                      <a:pt x="1431925" y="1290447"/>
                    </a:lnTo>
                    <a:lnTo>
                      <a:pt x="1429385" y="1293620"/>
                    </a:lnTo>
                    <a:lnTo>
                      <a:pt x="1429385" y="1292668"/>
                    </a:lnTo>
                    <a:lnTo>
                      <a:pt x="1427162" y="1296158"/>
                    </a:lnTo>
                    <a:lnTo>
                      <a:pt x="1424622" y="1299966"/>
                    </a:lnTo>
                    <a:lnTo>
                      <a:pt x="1410335" y="1509713"/>
                    </a:lnTo>
                    <a:lnTo>
                      <a:pt x="1332230" y="1509713"/>
                    </a:lnTo>
                    <a:lnTo>
                      <a:pt x="1332230" y="1489722"/>
                    </a:lnTo>
                    <a:lnTo>
                      <a:pt x="1326197" y="1490357"/>
                    </a:lnTo>
                    <a:lnTo>
                      <a:pt x="1309687" y="1491626"/>
                    </a:lnTo>
                    <a:lnTo>
                      <a:pt x="1297622" y="1491943"/>
                    </a:lnTo>
                    <a:lnTo>
                      <a:pt x="1283335" y="1492261"/>
                    </a:lnTo>
                    <a:lnTo>
                      <a:pt x="1266507" y="1492895"/>
                    </a:lnTo>
                    <a:lnTo>
                      <a:pt x="1247775" y="1492895"/>
                    </a:lnTo>
                    <a:lnTo>
                      <a:pt x="1226502" y="1492261"/>
                    </a:lnTo>
                    <a:lnTo>
                      <a:pt x="1203642" y="1491626"/>
                    </a:lnTo>
                    <a:lnTo>
                      <a:pt x="1178877" y="1490039"/>
                    </a:lnTo>
                    <a:lnTo>
                      <a:pt x="1152207" y="1488135"/>
                    </a:lnTo>
                    <a:lnTo>
                      <a:pt x="1123950" y="1485280"/>
                    </a:lnTo>
                    <a:lnTo>
                      <a:pt x="1093787" y="1481789"/>
                    </a:lnTo>
                    <a:lnTo>
                      <a:pt x="1062672" y="1477347"/>
                    </a:lnTo>
                    <a:lnTo>
                      <a:pt x="1029970" y="1471635"/>
                    </a:lnTo>
                    <a:lnTo>
                      <a:pt x="1013777" y="1468779"/>
                    </a:lnTo>
                    <a:lnTo>
                      <a:pt x="997585" y="1465289"/>
                    </a:lnTo>
                    <a:lnTo>
                      <a:pt x="981710" y="1461481"/>
                    </a:lnTo>
                    <a:lnTo>
                      <a:pt x="966470" y="1457356"/>
                    </a:lnTo>
                    <a:lnTo>
                      <a:pt x="951547" y="1453231"/>
                    </a:lnTo>
                    <a:lnTo>
                      <a:pt x="936625" y="1448788"/>
                    </a:lnTo>
                    <a:lnTo>
                      <a:pt x="922337" y="1444028"/>
                    </a:lnTo>
                    <a:lnTo>
                      <a:pt x="908367" y="1439269"/>
                    </a:lnTo>
                    <a:lnTo>
                      <a:pt x="895032" y="1434191"/>
                    </a:lnTo>
                    <a:lnTo>
                      <a:pt x="882332" y="1429114"/>
                    </a:lnTo>
                    <a:lnTo>
                      <a:pt x="857250" y="1418960"/>
                    </a:lnTo>
                    <a:lnTo>
                      <a:pt x="834707" y="1408489"/>
                    </a:lnTo>
                    <a:lnTo>
                      <a:pt x="813752" y="1398335"/>
                    </a:lnTo>
                    <a:lnTo>
                      <a:pt x="795020" y="1388498"/>
                    </a:lnTo>
                    <a:lnTo>
                      <a:pt x="778510" y="1379296"/>
                    </a:lnTo>
                    <a:lnTo>
                      <a:pt x="764540" y="1371045"/>
                    </a:lnTo>
                    <a:lnTo>
                      <a:pt x="752475" y="1363430"/>
                    </a:lnTo>
                    <a:lnTo>
                      <a:pt x="742950" y="1357401"/>
                    </a:lnTo>
                    <a:lnTo>
                      <a:pt x="736282" y="1352958"/>
                    </a:lnTo>
                    <a:lnTo>
                      <a:pt x="730567" y="1348833"/>
                    </a:lnTo>
                    <a:lnTo>
                      <a:pt x="752157" y="1509713"/>
                    </a:lnTo>
                    <a:lnTo>
                      <a:pt x="679132" y="1509713"/>
                    </a:lnTo>
                    <a:lnTo>
                      <a:pt x="679132" y="1508444"/>
                    </a:lnTo>
                    <a:lnTo>
                      <a:pt x="671195" y="1509713"/>
                    </a:lnTo>
                    <a:lnTo>
                      <a:pt x="307340" y="1509713"/>
                    </a:lnTo>
                    <a:lnTo>
                      <a:pt x="301942" y="1483376"/>
                    </a:lnTo>
                    <a:lnTo>
                      <a:pt x="299720" y="1471318"/>
                    </a:lnTo>
                    <a:lnTo>
                      <a:pt x="297815" y="1460529"/>
                    </a:lnTo>
                    <a:lnTo>
                      <a:pt x="296862" y="1449423"/>
                    </a:lnTo>
                    <a:lnTo>
                      <a:pt x="296862" y="1438951"/>
                    </a:lnTo>
                    <a:lnTo>
                      <a:pt x="296862" y="1433874"/>
                    </a:lnTo>
                    <a:lnTo>
                      <a:pt x="297180" y="1428797"/>
                    </a:lnTo>
                    <a:lnTo>
                      <a:pt x="297815" y="1423720"/>
                    </a:lnTo>
                    <a:lnTo>
                      <a:pt x="298767" y="1418326"/>
                    </a:lnTo>
                    <a:lnTo>
                      <a:pt x="299720" y="1412931"/>
                    </a:lnTo>
                    <a:lnTo>
                      <a:pt x="301307" y="1407854"/>
                    </a:lnTo>
                    <a:lnTo>
                      <a:pt x="302895" y="1402460"/>
                    </a:lnTo>
                    <a:lnTo>
                      <a:pt x="305117" y="1397065"/>
                    </a:lnTo>
                    <a:lnTo>
                      <a:pt x="307340" y="1391354"/>
                    </a:lnTo>
                    <a:lnTo>
                      <a:pt x="309880" y="1385325"/>
                    </a:lnTo>
                    <a:lnTo>
                      <a:pt x="313372" y="1379296"/>
                    </a:lnTo>
                    <a:lnTo>
                      <a:pt x="316547" y="1372949"/>
                    </a:lnTo>
                    <a:lnTo>
                      <a:pt x="324485" y="1359622"/>
                    </a:lnTo>
                    <a:lnTo>
                      <a:pt x="334645" y="1345660"/>
                    </a:lnTo>
                    <a:lnTo>
                      <a:pt x="346075" y="1330429"/>
                    </a:lnTo>
                    <a:lnTo>
                      <a:pt x="359410" y="1313611"/>
                    </a:lnTo>
                    <a:lnTo>
                      <a:pt x="368300" y="1302822"/>
                    </a:lnTo>
                    <a:lnTo>
                      <a:pt x="376237" y="1292668"/>
                    </a:lnTo>
                    <a:lnTo>
                      <a:pt x="390525" y="1273629"/>
                    </a:lnTo>
                    <a:lnTo>
                      <a:pt x="415607" y="1238407"/>
                    </a:lnTo>
                    <a:lnTo>
                      <a:pt x="428307" y="1220637"/>
                    </a:lnTo>
                    <a:lnTo>
                      <a:pt x="435610" y="1211752"/>
                    </a:lnTo>
                    <a:lnTo>
                      <a:pt x="442912" y="1202550"/>
                    </a:lnTo>
                    <a:lnTo>
                      <a:pt x="450850" y="1192713"/>
                    </a:lnTo>
                    <a:lnTo>
                      <a:pt x="459422" y="1183193"/>
                    </a:lnTo>
                    <a:lnTo>
                      <a:pt x="469265" y="1172722"/>
                    </a:lnTo>
                    <a:lnTo>
                      <a:pt x="479742" y="1161616"/>
                    </a:lnTo>
                    <a:lnTo>
                      <a:pt x="489267" y="1145750"/>
                    </a:lnTo>
                    <a:lnTo>
                      <a:pt x="498792" y="1131153"/>
                    </a:lnTo>
                    <a:lnTo>
                      <a:pt x="508000" y="1117826"/>
                    </a:lnTo>
                    <a:lnTo>
                      <a:pt x="517842" y="1104498"/>
                    </a:lnTo>
                    <a:lnTo>
                      <a:pt x="528002" y="1092440"/>
                    </a:lnTo>
                    <a:lnTo>
                      <a:pt x="537845" y="1081334"/>
                    </a:lnTo>
                    <a:lnTo>
                      <a:pt x="548322" y="1070863"/>
                    </a:lnTo>
                    <a:lnTo>
                      <a:pt x="558482" y="1061026"/>
                    </a:lnTo>
                    <a:lnTo>
                      <a:pt x="568960" y="1051824"/>
                    </a:lnTo>
                    <a:lnTo>
                      <a:pt x="579755" y="1043256"/>
                    </a:lnTo>
                    <a:lnTo>
                      <a:pt x="590867" y="1035323"/>
                    </a:lnTo>
                    <a:lnTo>
                      <a:pt x="601662" y="1028342"/>
                    </a:lnTo>
                    <a:lnTo>
                      <a:pt x="613092" y="1021996"/>
                    </a:lnTo>
                    <a:lnTo>
                      <a:pt x="624205" y="1015650"/>
                    </a:lnTo>
                    <a:lnTo>
                      <a:pt x="635952" y="1010255"/>
                    </a:lnTo>
                    <a:lnTo>
                      <a:pt x="648017" y="1004861"/>
                    </a:lnTo>
                    <a:lnTo>
                      <a:pt x="660082" y="1000418"/>
                    </a:lnTo>
                    <a:lnTo>
                      <a:pt x="672465" y="995976"/>
                    </a:lnTo>
                    <a:lnTo>
                      <a:pt x="684847" y="992168"/>
                    </a:lnTo>
                    <a:lnTo>
                      <a:pt x="697547" y="988360"/>
                    </a:lnTo>
                    <a:lnTo>
                      <a:pt x="710247" y="985187"/>
                    </a:lnTo>
                    <a:lnTo>
                      <a:pt x="723582" y="982014"/>
                    </a:lnTo>
                    <a:lnTo>
                      <a:pt x="736917" y="979475"/>
                    </a:lnTo>
                    <a:lnTo>
                      <a:pt x="750887" y="976937"/>
                    </a:lnTo>
                    <a:lnTo>
                      <a:pt x="779145" y="972177"/>
                    </a:lnTo>
                    <a:lnTo>
                      <a:pt x="808037" y="967735"/>
                    </a:lnTo>
                    <a:lnTo>
                      <a:pt x="870267" y="959484"/>
                    </a:lnTo>
                    <a:lnTo>
                      <a:pt x="874077" y="958850"/>
                    </a:lnTo>
                    <a:lnTo>
                      <a:pt x="878205" y="958850"/>
                    </a:lnTo>
                    <a:lnTo>
                      <a:pt x="885507" y="959167"/>
                    </a:lnTo>
                    <a:lnTo>
                      <a:pt x="991870" y="1351372"/>
                    </a:lnTo>
                    <a:lnTo>
                      <a:pt x="993775" y="1336140"/>
                    </a:lnTo>
                    <a:lnTo>
                      <a:pt x="1030605" y="1066738"/>
                    </a:lnTo>
                    <a:lnTo>
                      <a:pt x="1020127" y="1040400"/>
                    </a:lnTo>
                    <a:lnTo>
                      <a:pt x="1040765" y="1005495"/>
                    </a:lnTo>
                    <a:lnTo>
                      <a:pt x="1087120" y="1004861"/>
                    </a:lnTo>
                    <a:lnTo>
                      <a:pt x="1106805" y="1040400"/>
                    </a:lnTo>
                    <a:lnTo>
                      <a:pt x="1097597" y="1071497"/>
                    </a:lnTo>
                    <a:lnTo>
                      <a:pt x="1130300" y="1355814"/>
                    </a:lnTo>
                    <a:lnTo>
                      <a:pt x="1217612" y="971542"/>
                    </a:lnTo>
                    <a:lnTo>
                      <a:pt x="1227455" y="967100"/>
                    </a:lnTo>
                    <a:lnTo>
                      <a:pt x="1234757" y="963292"/>
                    </a:lnTo>
                    <a:lnTo>
                      <a:pt x="1239520" y="960754"/>
                    </a:lnTo>
                    <a:lnTo>
                      <a:pt x="1240155" y="959802"/>
                    </a:lnTo>
                    <a:lnTo>
                      <a:pt x="1240472" y="959484"/>
                    </a:lnTo>
                    <a:lnTo>
                      <a:pt x="1248410" y="958215"/>
                    </a:lnTo>
                    <a:lnTo>
                      <a:pt x="1256347" y="957580"/>
                    </a:lnTo>
                    <a:lnTo>
                      <a:pt x="1264285" y="957263"/>
                    </a:lnTo>
                    <a:close/>
                    <a:moveTo>
                      <a:pt x="132835" y="357689"/>
                    </a:moveTo>
                    <a:lnTo>
                      <a:pt x="130610" y="358006"/>
                    </a:lnTo>
                    <a:lnTo>
                      <a:pt x="128386" y="358959"/>
                    </a:lnTo>
                    <a:lnTo>
                      <a:pt x="126161" y="359912"/>
                    </a:lnTo>
                    <a:lnTo>
                      <a:pt x="124255" y="361501"/>
                    </a:lnTo>
                    <a:lnTo>
                      <a:pt x="122666" y="363406"/>
                    </a:lnTo>
                    <a:lnTo>
                      <a:pt x="121394" y="365630"/>
                    </a:lnTo>
                    <a:lnTo>
                      <a:pt x="120759" y="368171"/>
                    </a:lnTo>
                    <a:lnTo>
                      <a:pt x="120441" y="370395"/>
                    </a:lnTo>
                    <a:lnTo>
                      <a:pt x="120759" y="373254"/>
                    </a:lnTo>
                    <a:lnTo>
                      <a:pt x="121394" y="375795"/>
                    </a:lnTo>
                    <a:lnTo>
                      <a:pt x="122666" y="378019"/>
                    </a:lnTo>
                    <a:lnTo>
                      <a:pt x="124255" y="379925"/>
                    </a:lnTo>
                    <a:lnTo>
                      <a:pt x="126161" y="381513"/>
                    </a:lnTo>
                    <a:lnTo>
                      <a:pt x="128386" y="382466"/>
                    </a:lnTo>
                    <a:lnTo>
                      <a:pt x="130610" y="383419"/>
                    </a:lnTo>
                    <a:lnTo>
                      <a:pt x="132835" y="383737"/>
                    </a:lnTo>
                    <a:lnTo>
                      <a:pt x="414075" y="383737"/>
                    </a:lnTo>
                    <a:lnTo>
                      <a:pt x="416300" y="383419"/>
                    </a:lnTo>
                    <a:lnTo>
                      <a:pt x="418842" y="382466"/>
                    </a:lnTo>
                    <a:lnTo>
                      <a:pt x="420749" y="381513"/>
                    </a:lnTo>
                    <a:lnTo>
                      <a:pt x="422655" y="379925"/>
                    </a:lnTo>
                    <a:lnTo>
                      <a:pt x="424244" y="378019"/>
                    </a:lnTo>
                    <a:lnTo>
                      <a:pt x="425198" y="375795"/>
                    </a:lnTo>
                    <a:lnTo>
                      <a:pt x="426151" y="373254"/>
                    </a:lnTo>
                    <a:lnTo>
                      <a:pt x="426469" y="370395"/>
                    </a:lnTo>
                    <a:lnTo>
                      <a:pt x="426151" y="368171"/>
                    </a:lnTo>
                    <a:lnTo>
                      <a:pt x="425198" y="365630"/>
                    </a:lnTo>
                    <a:lnTo>
                      <a:pt x="424244" y="363406"/>
                    </a:lnTo>
                    <a:lnTo>
                      <a:pt x="422655" y="361501"/>
                    </a:lnTo>
                    <a:lnTo>
                      <a:pt x="420749" y="359912"/>
                    </a:lnTo>
                    <a:lnTo>
                      <a:pt x="418842" y="358959"/>
                    </a:lnTo>
                    <a:lnTo>
                      <a:pt x="416300" y="358006"/>
                    </a:lnTo>
                    <a:lnTo>
                      <a:pt x="414075" y="357689"/>
                    </a:lnTo>
                    <a:lnTo>
                      <a:pt x="132835" y="357689"/>
                    </a:lnTo>
                    <a:close/>
                    <a:moveTo>
                      <a:pt x="1073636" y="311150"/>
                    </a:moveTo>
                    <a:lnTo>
                      <a:pt x="1083167" y="311150"/>
                    </a:lnTo>
                    <a:lnTo>
                      <a:pt x="1092063" y="311785"/>
                    </a:lnTo>
                    <a:lnTo>
                      <a:pt x="1101594" y="312103"/>
                    </a:lnTo>
                    <a:lnTo>
                      <a:pt x="1110171" y="312738"/>
                    </a:lnTo>
                    <a:lnTo>
                      <a:pt x="1118749" y="314008"/>
                    </a:lnTo>
                    <a:lnTo>
                      <a:pt x="1135587" y="316230"/>
                    </a:lnTo>
                    <a:lnTo>
                      <a:pt x="1151789" y="319405"/>
                    </a:lnTo>
                    <a:lnTo>
                      <a:pt x="1167357" y="323215"/>
                    </a:lnTo>
                    <a:lnTo>
                      <a:pt x="1181971" y="327660"/>
                    </a:lnTo>
                    <a:lnTo>
                      <a:pt x="1195949" y="332740"/>
                    </a:lnTo>
                    <a:lnTo>
                      <a:pt x="1208975" y="337820"/>
                    </a:lnTo>
                    <a:lnTo>
                      <a:pt x="1222000" y="343535"/>
                    </a:lnTo>
                    <a:lnTo>
                      <a:pt x="1233437" y="349568"/>
                    </a:lnTo>
                    <a:lnTo>
                      <a:pt x="1244557" y="355283"/>
                    </a:lnTo>
                    <a:lnTo>
                      <a:pt x="1254088" y="361315"/>
                    </a:lnTo>
                    <a:lnTo>
                      <a:pt x="1263618" y="367348"/>
                    </a:lnTo>
                    <a:lnTo>
                      <a:pt x="1271879" y="373380"/>
                    </a:lnTo>
                    <a:lnTo>
                      <a:pt x="1279821" y="378460"/>
                    </a:lnTo>
                    <a:lnTo>
                      <a:pt x="1286175" y="383858"/>
                    </a:lnTo>
                    <a:lnTo>
                      <a:pt x="1292211" y="388620"/>
                    </a:lnTo>
                    <a:lnTo>
                      <a:pt x="1301424" y="396875"/>
                    </a:lnTo>
                    <a:lnTo>
                      <a:pt x="1306825" y="402273"/>
                    </a:lnTo>
                    <a:lnTo>
                      <a:pt x="1308731" y="404178"/>
                    </a:lnTo>
                    <a:lnTo>
                      <a:pt x="1306507" y="409893"/>
                    </a:lnTo>
                    <a:lnTo>
                      <a:pt x="1303013" y="415925"/>
                    </a:lnTo>
                    <a:lnTo>
                      <a:pt x="1298565" y="423545"/>
                    </a:lnTo>
                    <a:lnTo>
                      <a:pt x="1292529" y="432435"/>
                    </a:lnTo>
                    <a:lnTo>
                      <a:pt x="1289352" y="437198"/>
                    </a:lnTo>
                    <a:lnTo>
                      <a:pt x="1285539" y="441643"/>
                    </a:lnTo>
                    <a:lnTo>
                      <a:pt x="1281409" y="446723"/>
                    </a:lnTo>
                    <a:lnTo>
                      <a:pt x="1276962" y="451485"/>
                    </a:lnTo>
                    <a:lnTo>
                      <a:pt x="1271561" y="456565"/>
                    </a:lnTo>
                    <a:lnTo>
                      <a:pt x="1266160" y="461010"/>
                    </a:lnTo>
                    <a:lnTo>
                      <a:pt x="1260759" y="465455"/>
                    </a:lnTo>
                    <a:lnTo>
                      <a:pt x="1254723" y="469583"/>
                    </a:lnTo>
                    <a:lnTo>
                      <a:pt x="1248369" y="473393"/>
                    </a:lnTo>
                    <a:lnTo>
                      <a:pt x="1241062" y="476568"/>
                    </a:lnTo>
                    <a:lnTo>
                      <a:pt x="1234073" y="479743"/>
                    </a:lnTo>
                    <a:lnTo>
                      <a:pt x="1226448" y="482283"/>
                    </a:lnTo>
                    <a:lnTo>
                      <a:pt x="1218188" y="484188"/>
                    </a:lnTo>
                    <a:lnTo>
                      <a:pt x="1209610" y="485775"/>
                    </a:lnTo>
                    <a:lnTo>
                      <a:pt x="1200715" y="486410"/>
                    </a:lnTo>
                    <a:lnTo>
                      <a:pt x="1191501" y="486410"/>
                    </a:lnTo>
                    <a:lnTo>
                      <a:pt x="1181653" y="485458"/>
                    </a:lnTo>
                    <a:lnTo>
                      <a:pt x="1171487" y="483870"/>
                    </a:lnTo>
                    <a:lnTo>
                      <a:pt x="1160685" y="481330"/>
                    </a:lnTo>
                    <a:lnTo>
                      <a:pt x="1149566" y="477520"/>
                    </a:lnTo>
                    <a:lnTo>
                      <a:pt x="1138129" y="473075"/>
                    </a:lnTo>
                    <a:lnTo>
                      <a:pt x="1126056" y="467360"/>
                    </a:lnTo>
                    <a:lnTo>
                      <a:pt x="1112078" y="460693"/>
                    </a:lnTo>
                    <a:lnTo>
                      <a:pt x="1097781" y="454660"/>
                    </a:lnTo>
                    <a:lnTo>
                      <a:pt x="1127009" y="468313"/>
                    </a:lnTo>
                    <a:lnTo>
                      <a:pt x="1155284" y="482283"/>
                    </a:lnTo>
                    <a:lnTo>
                      <a:pt x="1168945" y="488633"/>
                    </a:lnTo>
                    <a:lnTo>
                      <a:pt x="1182288" y="494348"/>
                    </a:lnTo>
                    <a:lnTo>
                      <a:pt x="1195314" y="499745"/>
                    </a:lnTo>
                    <a:lnTo>
                      <a:pt x="1207704" y="504190"/>
                    </a:lnTo>
                    <a:lnTo>
                      <a:pt x="1219776" y="508318"/>
                    </a:lnTo>
                    <a:lnTo>
                      <a:pt x="1231213" y="510858"/>
                    </a:lnTo>
                    <a:lnTo>
                      <a:pt x="1236932" y="512128"/>
                    </a:lnTo>
                    <a:lnTo>
                      <a:pt x="1242333" y="512763"/>
                    </a:lnTo>
                    <a:lnTo>
                      <a:pt x="1247416" y="513080"/>
                    </a:lnTo>
                    <a:lnTo>
                      <a:pt x="1252817" y="513715"/>
                    </a:lnTo>
                    <a:lnTo>
                      <a:pt x="1257582" y="513080"/>
                    </a:lnTo>
                    <a:lnTo>
                      <a:pt x="1262665" y="512763"/>
                    </a:lnTo>
                    <a:lnTo>
                      <a:pt x="1267113" y="512128"/>
                    </a:lnTo>
                    <a:lnTo>
                      <a:pt x="1271561" y="510858"/>
                    </a:lnTo>
                    <a:lnTo>
                      <a:pt x="1276009" y="509270"/>
                    </a:lnTo>
                    <a:lnTo>
                      <a:pt x="1279821" y="507683"/>
                    </a:lnTo>
                    <a:lnTo>
                      <a:pt x="1283951" y="505143"/>
                    </a:lnTo>
                    <a:lnTo>
                      <a:pt x="1287763" y="502285"/>
                    </a:lnTo>
                    <a:lnTo>
                      <a:pt x="1288716" y="512445"/>
                    </a:lnTo>
                    <a:lnTo>
                      <a:pt x="1289669" y="521970"/>
                    </a:lnTo>
                    <a:lnTo>
                      <a:pt x="1289987" y="531178"/>
                    </a:lnTo>
                    <a:lnTo>
                      <a:pt x="1290305" y="539750"/>
                    </a:lnTo>
                    <a:lnTo>
                      <a:pt x="1289987" y="557213"/>
                    </a:lnTo>
                    <a:lnTo>
                      <a:pt x="1289352" y="573405"/>
                    </a:lnTo>
                    <a:lnTo>
                      <a:pt x="1290623" y="571818"/>
                    </a:lnTo>
                    <a:lnTo>
                      <a:pt x="1292211" y="570230"/>
                    </a:lnTo>
                    <a:lnTo>
                      <a:pt x="1293800" y="569595"/>
                    </a:lnTo>
                    <a:lnTo>
                      <a:pt x="1295388" y="569278"/>
                    </a:lnTo>
                    <a:lnTo>
                      <a:pt x="1297612" y="569595"/>
                    </a:lnTo>
                    <a:lnTo>
                      <a:pt x="1299518" y="571183"/>
                    </a:lnTo>
                    <a:lnTo>
                      <a:pt x="1301742" y="573088"/>
                    </a:lnTo>
                    <a:lnTo>
                      <a:pt x="1303648" y="575945"/>
                    </a:lnTo>
                    <a:lnTo>
                      <a:pt x="1304919" y="579438"/>
                    </a:lnTo>
                    <a:lnTo>
                      <a:pt x="1306825" y="583565"/>
                    </a:lnTo>
                    <a:lnTo>
                      <a:pt x="1308414" y="588328"/>
                    </a:lnTo>
                    <a:lnTo>
                      <a:pt x="1310002" y="593725"/>
                    </a:lnTo>
                    <a:lnTo>
                      <a:pt x="1310955" y="599758"/>
                    </a:lnTo>
                    <a:lnTo>
                      <a:pt x="1312226" y="606108"/>
                    </a:lnTo>
                    <a:lnTo>
                      <a:pt x="1314450" y="620395"/>
                    </a:lnTo>
                    <a:lnTo>
                      <a:pt x="1315721" y="636270"/>
                    </a:lnTo>
                    <a:lnTo>
                      <a:pt x="1316038" y="652780"/>
                    </a:lnTo>
                    <a:lnTo>
                      <a:pt x="1315721" y="669608"/>
                    </a:lnTo>
                    <a:lnTo>
                      <a:pt x="1314450" y="685483"/>
                    </a:lnTo>
                    <a:lnTo>
                      <a:pt x="1312226" y="699770"/>
                    </a:lnTo>
                    <a:lnTo>
                      <a:pt x="1310955" y="706120"/>
                    </a:lnTo>
                    <a:lnTo>
                      <a:pt x="1310002" y="711835"/>
                    </a:lnTo>
                    <a:lnTo>
                      <a:pt x="1308414" y="717233"/>
                    </a:lnTo>
                    <a:lnTo>
                      <a:pt x="1306825" y="722313"/>
                    </a:lnTo>
                    <a:lnTo>
                      <a:pt x="1304919" y="726440"/>
                    </a:lnTo>
                    <a:lnTo>
                      <a:pt x="1303648" y="729615"/>
                    </a:lnTo>
                    <a:lnTo>
                      <a:pt x="1301742" y="732790"/>
                    </a:lnTo>
                    <a:lnTo>
                      <a:pt x="1299518" y="734695"/>
                    </a:lnTo>
                    <a:lnTo>
                      <a:pt x="1297612" y="735648"/>
                    </a:lnTo>
                    <a:lnTo>
                      <a:pt x="1295388" y="736283"/>
                    </a:lnTo>
                    <a:lnTo>
                      <a:pt x="1294117" y="736283"/>
                    </a:lnTo>
                    <a:lnTo>
                      <a:pt x="1293482" y="735648"/>
                    </a:lnTo>
                    <a:lnTo>
                      <a:pt x="1291258" y="734695"/>
                    </a:lnTo>
                    <a:lnTo>
                      <a:pt x="1289352" y="732473"/>
                    </a:lnTo>
                    <a:lnTo>
                      <a:pt x="1287446" y="728980"/>
                    </a:lnTo>
                    <a:lnTo>
                      <a:pt x="1285539" y="725170"/>
                    </a:lnTo>
                    <a:lnTo>
                      <a:pt x="1283633" y="720725"/>
                    </a:lnTo>
                    <a:lnTo>
                      <a:pt x="1282045" y="715328"/>
                    </a:lnTo>
                    <a:lnTo>
                      <a:pt x="1280456" y="709930"/>
                    </a:lnTo>
                    <a:lnTo>
                      <a:pt x="1278550" y="724535"/>
                    </a:lnTo>
                    <a:lnTo>
                      <a:pt x="1276009" y="738823"/>
                    </a:lnTo>
                    <a:lnTo>
                      <a:pt x="1273149" y="752475"/>
                    </a:lnTo>
                    <a:lnTo>
                      <a:pt x="1269655" y="765810"/>
                    </a:lnTo>
                    <a:lnTo>
                      <a:pt x="1265525" y="779145"/>
                    </a:lnTo>
                    <a:lnTo>
                      <a:pt x="1261077" y="791845"/>
                    </a:lnTo>
                    <a:lnTo>
                      <a:pt x="1255994" y="804228"/>
                    </a:lnTo>
                    <a:lnTo>
                      <a:pt x="1250911" y="815975"/>
                    </a:lnTo>
                    <a:lnTo>
                      <a:pt x="1245192" y="827405"/>
                    </a:lnTo>
                    <a:lnTo>
                      <a:pt x="1239156" y="838835"/>
                    </a:lnTo>
                    <a:lnTo>
                      <a:pt x="1232802" y="849313"/>
                    </a:lnTo>
                    <a:lnTo>
                      <a:pt x="1226130" y="859790"/>
                    </a:lnTo>
                    <a:lnTo>
                      <a:pt x="1218823" y="869633"/>
                    </a:lnTo>
                    <a:lnTo>
                      <a:pt x="1211834" y="879158"/>
                    </a:lnTo>
                    <a:lnTo>
                      <a:pt x="1204209" y="888048"/>
                    </a:lnTo>
                    <a:lnTo>
                      <a:pt x="1196267" y="896303"/>
                    </a:lnTo>
                    <a:lnTo>
                      <a:pt x="1188325" y="904558"/>
                    </a:lnTo>
                    <a:lnTo>
                      <a:pt x="1180064" y="912178"/>
                    </a:lnTo>
                    <a:lnTo>
                      <a:pt x="1171804" y="919163"/>
                    </a:lnTo>
                    <a:lnTo>
                      <a:pt x="1163544" y="925513"/>
                    </a:lnTo>
                    <a:lnTo>
                      <a:pt x="1154966" y="932180"/>
                    </a:lnTo>
                    <a:lnTo>
                      <a:pt x="1146389" y="937578"/>
                    </a:lnTo>
                    <a:lnTo>
                      <a:pt x="1137493" y="942658"/>
                    </a:lnTo>
                    <a:lnTo>
                      <a:pt x="1128915" y="947420"/>
                    </a:lnTo>
                    <a:lnTo>
                      <a:pt x="1120338" y="951230"/>
                    </a:lnTo>
                    <a:lnTo>
                      <a:pt x="1111760" y="955040"/>
                    </a:lnTo>
                    <a:lnTo>
                      <a:pt x="1102864" y="957898"/>
                    </a:lnTo>
                    <a:lnTo>
                      <a:pt x="1094287" y="960755"/>
                    </a:lnTo>
                    <a:lnTo>
                      <a:pt x="1085709" y="962660"/>
                    </a:lnTo>
                    <a:lnTo>
                      <a:pt x="1077449" y="963930"/>
                    </a:lnTo>
                    <a:lnTo>
                      <a:pt x="1069189" y="964883"/>
                    </a:lnTo>
                    <a:lnTo>
                      <a:pt x="1061246" y="965200"/>
                    </a:lnTo>
                    <a:lnTo>
                      <a:pt x="1054575" y="964883"/>
                    </a:lnTo>
                    <a:lnTo>
                      <a:pt x="1047585" y="963930"/>
                    </a:lnTo>
                    <a:lnTo>
                      <a:pt x="1040596" y="962660"/>
                    </a:lnTo>
                    <a:lnTo>
                      <a:pt x="1033289" y="960120"/>
                    </a:lnTo>
                    <a:lnTo>
                      <a:pt x="1025982" y="957580"/>
                    </a:lnTo>
                    <a:lnTo>
                      <a:pt x="1018040" y="954723"/>
                    </a:lnTo>
                    <a:lnTo>
                      <a:pt x="1010097" y="950913"/>
                    </a:lnTo>
                    <a:lnTo>
                      <a:pt x="1002155" y="946468"/>
                    </a:lnTo>
                    <a:lnTo>
                      <a:pt x="993895" y="941705"/>
                    </a:lnTo>
                    <a:lnTo>
                      <a:pt x="985635" y="936625"/>
                    </a:lnTo>
                    <a:lnTo>
                      <a:pt x="977375" y="930593"/>
                    </a:lnTo>
                    <a:lnTo>
                      <a:pt x="969114" y="924560"/>
                    </a:lnTo>
                    <a:lnTo>
                      <a:pt x="960537" y="917893"/>
                    </a:lnTo>
                    <a:lnTo>
                      <a:pt x="952277" y="910590"/>
                    </a:lnTo>
                    <a:lnTo>
                      <a:pt x="943699" y="902970"/>
                    </a:lnTo>
                    <a:lnTo>
                      <a:pt x="935439" y="895350"/>
                    </a:lnTo>
                    <a:lnTo>
                      <a:pt x="927814" y="886460"/>
                    </a:lnTo>
                    <a:lnTo>
                      <a:pt x="919236" y="877888"/>
                    </a:lnTo>
                    <a:lnTo>
                      <a:pt x="911611" y="868363"/>
                    </a:lnTo>
                    <a:lnTo>
                      <a:pt x="903987" y="859155"/>
                    </a:lnTo>
                    <a:lnTo>
                      <a:pt x="896362" y="848995"/>
                    </a:lnTo>
                    <a:lnTo>
                      <a:pt x="889373" y="838835"/>
                    </a:lnTo>
                    <a:lnTo>
                      <a:pt x="882066" y="828358"/>
                    </a:lnTo>
                    <a:lnTo>
                      <a:pt x="875394" y="817245"/>
                    </a:lnTo>
                    <a:lnTo>
                      <a:pt x="869040" y="806133"/>
                    </a:lnTo>
                    <a:lnTo>
                      <a:pt x="862686" y="794385"/>
                    </a:lnTo>
                    <a:lnTo>
                      <a:pt x="856968" y="782320"/>
                    </a:lnTo>
                    <a:lnTo>
                      <a:pt x="851567" y="770255"/>
                    </a:lnTo>
                    <a:lnTo>
                      <a:pt x="846484" y="757873"/>
                    </a:lnTo>
                    <a:lnTo>
                      <a:pt x="842036" y="745173"/>
                    </a:lnTo>
                    <a:lnTo>
                      <a:pt x="837588" y="732473"/>
                    </a:lnTo>
                    <a:lnTo>
                      <a:pt x="834094" y="719138"/>
                    </a:lnTo>
                    <a:lnTo>
                      <a:pt x="832823" y="724218"/>
                    </a:lnTo>
                    <a:lnTo>
                      <a:pt x="831234" y="728028"/>
                    </a:lnTo>
                    <a:lnTo>
                      <a:pt x="829328" y="731520"/>
                    </a:lnTo>
                    <a:lnTo>
                      <a:pt x="828057" y="734695"/>
                    </a:lnTo>
                    <a:lnTo>
                      <a:pt x="826151" y="736918"/>
                    </a:lnTo>
                    <a:lnTo>
                      <a:pt x="824563" y="738823"/>
                    </a:lnTo>
                    <a:lnTo>
                      <a:pt x="822657" y="739775"/>
                    </a:lnTo>
                    <a:lnTo>
                      <a:pt x="820750" y="740410"/>
                    </a:lnTo>
                    <a:lnTo>
                      <a:pt x="818527" y="739775"/>
                    </a:lnTo>
                    <a:lnTo>
                      <a:pt x="816620" y="738823"/>
                    </a:lnTo>
                    <a:lnTo>
                      <a:pt x="814397" y="736600"/>
                    </a:lnTo>
                    <a:lnTo>
                      <a:pt x="812490" y="733743"/>
                    </a:lnTo>
                    <a:lnTo>
                      <a:pt x="810902" y="730250"/>
                    </a:lnTo>
                    <a:lnTo>
                      <a:pt x="808996" y="726123"/>
                    </a:lnTo>
                    <a:lnTo>
                      <a:pt x="807725" y="721043"/>
                    </a:lnTo>
                    <a:lnTo>
                      <a:pt x="806136" y="715963"/>
                    </a:lnTo>
                    <a:lnTo>
                      <a:pt x="804866" y="709930"/>
                    </a:lnTo>
                    <a:lnTo>
                      <a:pt x="803595" y="703580"/>
                    </a:lnTo>
                    <a:lnTo>
                      <a:pt x="801689" y="689293"/>
                    </a:lnTo>
                    <a:lnTo>
                      <a:pt x="800418" y="673735"/>
                    </a:lnTo>
                    <a:lnTo>
                      <a:pt x="800100" y="656908"/>
                    </a:lnTo>
                    <a:lnTo>
                      <a:pt x="800418" y="639763"/>
                    </a:lnTo>
                    <a:lnTo>
                      <a:pt x="801689" y="624205"/>
                    </a:lnTo>
                    <a:lnTo>
                      <a:pt x="803595" y="610235"/>
                    </a:lnTo>
                    <a:lnTo>
                      <a:pt x="804866" y="603885"/>
                    </a:lnTo>
                    <a:lnTo>
                      <a:pt x="806136" y="597853"/>
                    </a:lnTo>
                    <a:lnTo>
                      <a:pt x="807725" y="592138"/>
                    </a:lnTo>
                    <a:lnTo>
                      <a:pt x="808996" y="587693"/>
                    </a:lnTo>
                    <a:lnTo>
                      <a:pt x="810902" y="583565"/>
                    </a:lnTo>
                    <a:lnTo>
                      <a:pt x="812490" y="579755"/>
                    </a:lnTo>
                    <a:lnTo>
                      <a:pt x="814397" y="577215"/>
                    </a:lnTo>
                    <a:lnTo>
                      <a:pt x="816620" y="574993"/>
                    </a:lnTo>
                    <a:lnTo>
                      <a:pt x="818527" y="573723"/>
                    </a:lnTo>
                    <a:lnTo>
                      <a:pt x="820750" y="573405"/>
                    </a:lnTo>
                    <a:lnTo>
                      <a:pt x="822021" y="573723"/>
                    </a:lnTo>
                    <a:lnTo>
                      <a:pt x="822974" y="574040"/>
                    </a:lnTo>
                    <a:lnTo>
                      <a:pt x="823292" y="563245"/>
                    </a:lnTo>
                    <a:lnTo>
                      <a:pt x="824245" y="552133"/>
                    </a:lnTo>
                    <a:lnTo>
                      <a:pt x="825198" y="542290"/>
                    </a:lnTo>
                    <a:lnTo>
                      <a:pt x="827104" y="533083"/>
                    </a:lnTo>
                    <a:lnTo>
                      <a:pt x="826151" y="521335"/>
                    </a:lnTo>
                    <a:lnTo>
                      <a:pt x="825834" y="510540"/>
                    </a:lnTo>
                    <a:lnTo>
                      <a:pt x="825834" y="500063"/>
                    </a:lnTo>
                    <a:lnTo>
                      <a:pt x="826151" y="490220"/>
                    </a:lnTo>
                    <a:lnTo>
                      <a:pt x="826787" y="481330"/>
                    </a:lnTo>
                    <a:lnTo>
                      <a:pt x="828375" y="472440"/>
                    </a:lnTo>
                    <a:lnTo>
                      <a:pt x="830281" y="464185"/>
                    </a:lnTo>
                    <a:lnTo>
                      <a:pt x="832188" y="456883"/>
                    </a:lnTo>
                    <a:lnTo>
                      <a:pt x="834729" y="449898"/>
                    </a:lnTo>
                    <a:lnTo>
                      <a:pt x="837588" y="443230"/>
                    </a:lnTo>
                    <a:lnTo>
                      <a:pt x="841083" y="437515"/>
                    </a:lnTo>
                    <a:lnTo>
                      <a:pt x="844895" y="432118"/>
                    </a:lnTo>
                    <a:lnTo>
                      <a:pt x="849025" y="427038"/>
                    </a:lnTo>
                    <a:lnTo>
                      <a:pt x="853473" y="422593"/>
                    </a:lnTo>
                    <a:lnTo>
                      <a:pt x="858556" y="418465"/>
                    </a:lnTo>
                    <a:lnTo>
                      <a:pt x="863322" y="414973"/>
                    </a:lnTo>
                    <a:lnTo>
                      <a:pt x="840765" y="415290"/>
                    </a:lnTo>
                    <a:lnTo>
                      <a:pt x="822974" y="415925"/>
                    </a:lnTo>
                    <a:lnTo>
                      <a:pt x="808043" y="416878"/>
                    </a:lnTo>
                    <a:lnTo>
                      <a:pt x="813443" y="414338"/>
                    </a:lnTo>
                    <a:lnTo>
                      <a:pt x="818527" y="411163"/>
                    </a:lnTo>
                    <a:lnTo>
                      <a:pt x="829011" y="404495"/>
                    </a:lnTo>
                    <a:lnTo>
                      <a:pt x="840130" y="396558"/>
                    </a:lnTo>
                    <a:lnTo>
                      <a:pt x="850932" y="388620"/>
                    </a:lnTo>
                    <a:lnTo>
                      <a:pt x="861416" y="380365"/>
                    </a:lnTo>
                    <a:lnTo>
                      <a:pt x="871582" y="373063"/>
                    </a:lnTo>
                    <a:lnTo>
                      <a:pt x="881113" y="366395"/>
                    </a:lnTo>
                    <a:lnTo>
                      <a:pt x="885560" y="363538"/>
                    </a:lnTo>
                    <a:lnTo>
                      <a:pt x="890008" y="361315"/>
                    </a:lnTo>
                    <a:lnTo>
                      <a:pt x="902081" y="355283"/>
                    </a:lnTo>
                    <a:lnTo>
                      <a:pt x="913835" y="349568"/>
                    </a:lnTo>
                    <a:lnTo>
                      <a:pt x="925272" y="344488"/>
                    </a:lnTo>
                    <a:lnTo>
                      <a:pt x="937027" y="339725"/>
                    </a:lnTo>
                    <a:lnTo>
                      <a:pt x="948464" y="335280"/>
                    </a:lnTo>
                    <a:lnTo>
                      <a:pt x="959584" y="331470"/>
                    </a:lnTo>
                    <a:lnTo>
                      <a:pt x="971021" y="327660"/>
                    </a:lnTo>
                    <a:lnTo>
                      <a:pt x="981822" y="324803"/>
                    </a:lnTo>
                    <a:lnTo>
                      <a:pt x="992624" y="322263"/>
                    </a:lnTo>
                    <a:lnTo>
                      <a:pt x="1003426" y="319405"/>
                    </a:lnTo>
                    <a:lnTo>
                      <a:pt x="1013910" y="317183"/>
                    </a:lnTo>
                    <a:lnTo>
                      <a:pt x="1024393" y="315913"/>
                    </a:lnTo>
                    <a:lnTo>
                      <a:pt x="1034560" y="314325"/>
                    </a:lnTo>
                    <a:lnTo>
                      <a:pt x="1044726" y="313055"/>
                    </a:lnTo>
                    <a:lnTo>
                      <a:pt x="1054575" y="312420"/>
                    </a:lnTo>
                    <a:lnTo>
                      <a:pt x="1064105" y="311785"/>
                    </a:lnTo>
                    <a:lnTo>
                      <a:pt x="1073636" y="311150"/>
                    </a:lnTo>
                    <a:close/>
                    <a:moveTo>
                      <a:pt x="132835" y="259531"/>
                    </a:moveTo>
                    <a:lnTo>
                      <a:pt x="130610" y="259848"/>
                    </a:lnTo>
                    <a:lnTo>
                      <a:pt x="128386" y="260484"/>
                    </a:lnTo>
                    <a:lnTo>
                      <a:pt x="126161" y="261754"/>
                    </a:lnTo>
                    <a:lnTo>
                      <a:pt x="124255" y="263343"/>
                    </a:lnTo>
                    <a:lnTo>
                      <a:pt x="122666" y="265249"/>
                    </a:lnTo>
                    <a:lnTo>
                      <a:pt x="121394" y="267472"/>
                    </a:lnTo>
                    <a:lnTo>
                      <a:pt x="120759" y="269696"/>
                    </a:lnTo>
                    <a:lnTo>
                      <a:pt x="120441" y="272237"/>
                    </a:lnTo>
                    <a:lnTo>
                      <a:pt x="120759" y="275096"/>
                    </a:lnTo>
                    <a:lnTo>
                      <a:pt x="121394" y="277320"/>
                    </a:lnTo>
                    <a:lnTo>
                      <a:pt x="122666" y="279543"/>
                    </a:lnTo>
                    <a:lnTo>
                      <a:pt x="124255" y="281449"/>
                    </a:lnTo>
                    <a:lnTo>
                      <a:pt x="126161" y="283038"/>
                    </a:lnTo>
                    <a:lnTo>
                      <a:pt x="128386" y="283991"/>
                    </a:lnTo>
                    <a:lnTo>
                      <a:pt x="130610" y="284626"/>
                    </a:lnTo>
                    <a:lnTo>
                      <a:pt x="132835" y="285261"/>
                    </a:lnTo>
                    <a:lnTo>
                      <a:pt x="584408" y="285261"/>
                    </a:lnTo>
                    <a:lnTo>
                      <a:pt x="586951" y="284626"/>
                    </a:lnTo>
                    <a:lnTo>
                      <a:pt x="589175" y="283991"/>
                    </a:lnTo>
                    <a:lnTo>
                      <a:pt x="591718" y="283038"/>
                    </a:lnTo>
                    <a:lnTo>
                      <a:pt x="593624" y="281449"/>
                    </a:lnTo>
                    <a:lnTo>
                      <a:pt x="594895" y="279543"/>
                    </a:lnTo>
                    <a:lnTo>
                      <a:pt x="596167" y="277320"/>
                    </a:lnTo>
                    <a:lnTo>
                      <a:pt x="596802" y="275096"/>
                    </a:lnTo>
                    <a:lnTo>
                      <a:pt x="596802" y="272237"/>
                    </a:lnTo>
                    <a:lnTo>
                      <a:pt x="596802" y="269696"/>
                    </a:lnTo>
                    <a:lnTo>
                      <a:pt x="596167" y="267472"/>
                    </a:lnTo>
                    <a:lnTo>
                      <a:pt x="594895" y="265249"/>
                    </a:lnTo>
                    <a:lnTo>
                      <a:pt x="593624" y="263343"/>
                    </a:lnTo>
                    <a:lnTo>
                      <a:pt x="591718" y="261754"/>
                    </a:lnTo>
                    <a:lnTo>
                      <a:pt x="589175" y="260484"/>
                    </a:lnTo>
                    <a:lnTo>
                      <a:pt x="586951" y="259848"/>
                    </a:lnTo>
                    <a:lnTo>
                      <a:pt x="584408" y="259531"/>
                    </a:lnTo>
                    <a:lnTo>
                      <a:pt x="132835" y="259531"/>
                    </a:lnTo>
                    <a:close/>
                    <a:moveTo>
                      <a:pt x="132835" y="167408"/>
                    </a:moveTo>
                    <a:lnTo>
                      <a:pt x="130610" y="167726"/>
                    </a:lnTo>
                    <a:lnTo>
                      <a:pt x="128386" y="168679"/>
                    </a:lnTo>
                    <a:lnTo>
                      <a:pt x="126161" y="169632"/>
                    </a:lnTo>
                    <a:lnTo>
                      <a:pt x="124255" y="171220"/>
                    </a:lnTo>
                    <a:lnTo>
                      <a:pt x="122666" y="173126"/>
                    </a:lnTo>
                    <a:lnTo>
                      <a:pt x="121394" y="175350"/>
                    </a:lnTo>
                    <a:lnTo>
                      <a:pt x="120759" y="177891"/>
                    </a:lnTo>
                    <a:lnTo>
                      <a:pt x="120441" y="180115"/>
                    </a:lnTo>
                    <a:lnTo>
                      <a:pt x="120759" y="182974"/>
                    </a:lnTo>
                    <a:lnTo>
                      <a:pt x="121394" y="185515"/>
                    </a:lnTo>
                    <a:lnTo>
                      <a:pt x="122666" y="187739"/>
                    </a:lnTo>
                    <a:lnTo>
                      <a:pt x="124255" y="189645"/>
                    </a:lnTo>
                    <a:lnTo>
                      <a:pt x="126161" y="191233"/>
                    </a:lnTo>
                    <a:lnTo>
                      <a:pt x="128386" y="192186"/>
                    </a:lnTo>
                    <a:lnTo>
                      <a:pt x="130610" y="193139"/>
                    </a:lnTo>
                    <a:lnTo>
                      <a:pt x="132835" y="193457"/>
                    </a:lnTo>
                    <a:lnTo>
                      <a:pt x="584408" y="193457"/>
                    </a:lnTo>
                    <a:lnTo>
                      <a:pt x="586951" y="193139"/>
                    </a:lnTo>
                    <a:lnTo>
                      <a:pt x="589175" y="192186"/>
                    </a:lnTo>
                    <a:lnTo>
                      <a:pt x="591718" y="191233"/>
                    </a:lnTo>
                    <a:lnTo>
                      <a:pt x="593624" y="189645"/>
                    </a:lnTo>
                    <a:lnTo>
                      <a:pt x="594895" y="187739"/>
                    </a:lnTo>
                    <a:lnTo>
                      <a:pt x="596167" y="185515"/>
                    </a:lnTo>
                    <a:lnTo>
                      <a:pt x="596802" y="182974"/>
                    </a:lnTo>
                    <a:lnTo>
                      <a:pt x="596802" y="180115"/>
                    </a:lnTo>
                    <a:lnTo>
                      <a:pt x="596802" y="177891"/>
                    </a:lnTo>
                    <a:lnTo>
                      <a:pt x="596167" y="175350"/>
                    </a:lnTo>
                    <a:lnTo>
                      <a:pt x="594895" y="173126"/>
                    </a:lnTo>
                    <a:lnTo>
                      <a:pt x="593624" y="171220"/>
                    </a:lnTo>
                    <a:lnTo>
                      <a:pt x="591718" y="169632"/>
                    </a:lnTo>
                    <a:lnTo>
                      <a:pt x="589175" y="168679"/>
                    </a:lnTo>
                    <a:lnTo>
                      <a:pt x="586951" y="167726"/>
                    </a:lnTo>
                    <a:lnTo>
                      <a:pt x="584408" y="167408"/>
                    </a:lnTo>
                    <a:lnTo>
                      <a:pt x="132835" y="167408"/>
                    </a:lnTo>
                    <a:close/>
                    <a:moveTo>
                      <a:pt x="177960" y="0"/>
                    </a:moveTo>
                    <a:lnTo>
                      <a:pt x="528478" y="0"/>
                    </a:lnTo>
                    <a:lnTo>
                      <a:pt x="537376" y="318"/>
                    </a:lnTo>
                    <a:lnTo>
                      <a:pt x="546274" y="635"/>
                    </a:lnTo>
                    <a:lnTo>
                      <a:pt x="555490" y="2224"/>
                    </a:lnTo>
                    <a:lnTo>
                      <a:pt x="564070" y="3812"/>
                    </a:lnTo>
                    <a:lnTo>
                      <a:pt x="572650" y="5718"/>
                    </a:lnTo>
                    <a:lnTo>
                      <a:pt x="580913" y="7942"/>
                    </a:lnTo>
                    <a:lnTo>
                      <a:pt x="589175" y="10801"/>
                    </a:lnTo>
                    <a:lnTo>
                      <a:pt x="597755" y="13977"/>
                    </a:lnTo>
                    <a:lnTo>
                      <a:pt x="605382" y="17789"/>
                    </a:lnTo>
                    <a:lnTo>
                      <a:pt x="613009" y="21601"/>
                    </a:lnTo>
                    <a:lnTo>
                      <a:pt x="620636" y="26048"/>
                    </a:lnTo>
                    <a:lnTo>
                      <a:pt x="627627" y="30496"/>
                    </a:lnTo>
                    <a:lnTo>
                      <a:pt x="634936" y="35261"/>
                    </a:lnTo>
                    <a:lnTo>
                      <a:pt x="641610" y="40661"/>
                    </a:lnTo>
                    <a:lnTo>
                      <a:pt x="647966" y="46379"/>
                    </a:lnTo>
                    <a:lnTo>
                      <a:pt x="654004" y="52414"/>
                    </a:lnTo>
                    <a:lnTo>
                      <a:pt x="660041" y="58450"/>
                    </a:lnTo>
                    <a:lnTo>
                      <a:pt x="665762" y="64803"/>
                    </a:lnTo>
                    <a:lnTo>
                      <a:pt x="670846" y="71474"/>
                    </a:lnTo>
                    <a:lnTo>
                      <a:pt x="675931" y="78781"/>
                    </a:lnTo>
                    <a:lnTo>
                      <a:pt x="680380" y="85769"/>
                    </a:lnTo>
                    <a:lnTo>
                      <a:pt x="684829" y="93393"/>
                    </a:lnTo>
                    <a:lnTo>
                      <a:pt x="688642" y="100699"/>
                    </a:lnTo>
                    <a:lnTo>
                      <a:pt x="692456" y="108641"/>
                    </a:lnTo>
                    <a:lnTo>
                      <a:pt x="695316" y="116582"/>
                    </a:lnTo>
                    <a:lnTo>
                      <a:pt x="698494" y="124842"/>
                    </a:lnTo>
                    <a:lnTo>
                      <a:pt x="700718" y="133419"/>
                    </a:lnTo>
                    <a:lnTo>
                      <a:pt x="702625" y="142313"/>
                    </a:lnTo>
                    <a:lnTo>
                      <a:pt x="704214" y="150890"/>
                    </a:lnTo>
                    <a:lnTo>
                      <a:pt x="705167" y="159785"/>
                    </a:lnTo>
                    <a:lnTo>
                      <a:pt x="706120" y="168997"/>
                    </a:lnTo>
                    <a:lnTo>
                      <a:pt x="706438" y="177891"/>
                    </a:lnTo>
                    <a:lnTo>
                      <a:pt x="706438" y="349747"/>
                    </a:lnTo>
                    <a:lnTo>
                      <a:pt x="706120" y="359277"/>
                    </a:lnTo>
                    <a:lnTo>
                      <a:pt x="705167" y="368171"/>
                    </a:lnTo>
                    <a:lnTo>
                      <a:pt x="704214" y="377066"/>
                    </a:lnTo>
                    <a:lnTo>
                      <a:pt x="702625" y="385961"/>
                    </a:lnTo>
                    <a:lnTo>
                      <a:pt x="700718" y="394537"/>
                    </a:lnTo>
                    <a:lnTo>
                      <a:pt x="698494" y="402797"/>
                    </a:lnTo>
                    <a:lnTo>
                      <a:pt x="695316" y="411056"/>
                    </a:lnTo>
                    <a:lnTo>
                      <a:pt x="692456" y="419315"/>
                    </a:lnTo>
                    <a:lnTo>
                      <a:pt x="688642" y="426939"/>
                    </a:lnTo>
                    <a:lnTo>
                      <a:pt x="684829" y="434881"/>
                    </a:lnTo>
                    <a:lnTo>
                      <a:pt x="680380" y="442505"/>
                    </a:lnTo>
                    <a:lnTo>
                      <a:pt x="675931" y="449493"/>
                    </a:lnTo>
                    <a:lnTo>
                      <a:pt x="670846" y="456482"/>
                    </a:lnTo>
                    <a:lnTo>
                      <a:pt x="665762" y="463153"/>
                    </a:lnTo>
                    <a:lnTo>
                      <a:pt x="660041" y="469506"/>
                    </a:lnTo>
                    <a:lnTo>
                      <a:pt x="654004" y="475859"/>
                    </a:lnTo>
                    <a:lnTo>
                      <a:pt x="647966" y="481895"/>
                    </a:lnTo>
                    <a:lnTo>
                      <a:pt x="641610" y="487295"/>
                    </a:lnTo>
                    <a:lnTo>
                      <a:pt x="634936" y="492378"/>
                    </a:lnTo>
                    <a:lnTo>
                      <a:pt x="627627" y="497778"/>
                    </a:lnTo>
                    <a:lnTo>
                      <a:pt x="620636" y="502225"/>
                    </a:lnTo>
                    <a:lnTo>
                      <a:pt x="613009" y="506355"/>
                    </a:lnTo>
                    <a:lnTo>
                      <a:pt x="605382" y="510484"/>
                    </a:lnTo>
                    <a:lnTo>
                      <a:pt x="597755" y="513979"/>
                    </a:lnTo>
                    <a:lnTo>
                      <a:pt x="589175" y="517155"/>
                    </a:lnTo>
                    <a:lnTo>
                      <a:pt x="580913" y="520014"/>
                    </a:lnTo>
                    <a:lnTo>
                      <a:pt x="572650" y="522556"/>
                    </a:lnTo>
                    <a:lnTo>
                      <a:pt x="564070" y="524462"/>
                    </a:lnTo>
                    <a:lnTo>
                      <a:pt x="555490" y="526050"/>
                    </a:lnTo>
                    <a:lnTo>
                      <a:pt x="546274" y="527003"/>
                    </a:lnTo>
                    <a:lnTo>
                      <a:pt x="537376" y="527956"/>
                    </a:lnTo>
                    <a:lnTo>
                      <a:pt x="528478" y="527956"/>
                    </a:lnTo>
                    <a:lnTo>
                      <a:pt x="498606" y="527956"/>
                    </a:lnTo>
                    <a:lnTo>
                      <a:pt x="526571" y="619125"/>
                    </a:lnTo>
                    <a:lnTo>
                      <a:pt x="363229" y="527956"/>
                    </a:lnTo>
                    <a:lnTo>
                      <a:pt x="177960" y="527956"/>
                    </a:lnTo>
                    <a:lnTo>
                      <a:pt x="169062" y="527956"/>
                    </a:lnTo>
                    <a:lnTo>
                      <a:pt x="159847" y="527003"/>
                    </a:lnTo>
                    <a:lnTo>
                      <a:pt x="150949" y="526050"/>
                    </a:lnTo>
                    <a:lnTo>
                      <a:pt x="142368" y="524462"/>
                    </a:lnTo>
                    <a:lnTo>
                      <a:pt x="133470" y="522556"/>
                    </a:lnTo>
                    <a:lnTo>
                      <a:pt x="125208" y="520014"/>
                    </a:lnTo>
                    <a:lnTo>
                      <a:pt x="116945" y="517155"/>
                    </a:lnTo>
                    <a:lnTo>
                      <a:pt x="108683" y="513979"/>
                    </a:lnTo>
                    <a:lnTo>
                      <a:pt x="100738" y="510484"/>
                    </a:lnTo>
                    <a:lnTo>
                      <a:pt x="93429" y="506355"/>
                    </a:lnTo>
                    <a:lnTo>
                      <a:pt x="85802" y="502225"/>
                    </a:lnTo>
                    <a:lnTo>
                      <a:pt x="78493" y="497778"/>
                    </a:lnTo>
                    <a:lnTo>
                      <a:pt x="71502" y="492378"/>
                    </a:lnTo>
                    <a:lnTo>
                      <a:pt x="65146" y="487295"/>
                    </a:lnTo>
                    <a:lnTo>
                      <a:pt x="58155" y="481895"/>
                    </a:lnTo>
                    <a:lnTo>
                      <a:pt x="52435" y="475859"/>
                    </a:lnTo>
                    <a:lnTo>
                      <a:pt x="46397" y="469506"/>
                    </a:lnTo>
                    <a:lnTo>
                      <a:pt x="40677" y="463153"/>
                    </a:lnTo>
                    <a:lnTo>
                      <a:pt x="35274" y="456482"/>
                    </a:lnTo>
                    <a:lnTo>
                      <a:pt x="30508" y="449493"/>
                    </a:lnTo>
                    <a:lnTo>
                      <a:pt x="26059" y="442505"/>
                    </a:lnTo>
                    <a:lnTo>
                      <a:pt x="21292" y="434881"/>
                    </a:lnTo>
                    <a:lnTo>
                      <a:pt x="17796" y="426939"/>
                    </a:lnTo>
                    <a:lnTo>
                      <a:pt x="14301" y="419315"/>
                    </a:lnTo>
                    <a:lnTo>
                      <a:pt x="10805" y="411056"/>
                    </a:lnTo>
                    <a:lnTo>
                      <a:pt x="8263" y="402797"/>
                    </a:lnTo>
                    <a:lnTo>
                      <a:pt x="5720" y="394537"/>
                    </a:lnTo>
                    <a:lnTo>
                      <a:pt x="3814" y="385961"/>
                    </a:lnTo>
                    <a:lnTo>
                      <a:pt x="2225" y="377066"/>
                    </a:lnTo>
                    <a:lnTo>
                      <a:pt x="954" y="368171"/>
                    </a:lnTo>
                    <a:lnTo>
                      <a:pt x="318" y="359277"/>
                    </a:lnTo>
                    <a:lnTo>
                      <a:pt x="0" y="349747"/>
                    </a:lnTo>
                    <a:lnTo>
                      <a:pt x="0" y="177891"/>
                    </a:lnTo>
                    <a:lnTo>
                      <a:pt x="318" y="168997"/>
                    </a:lnTo>
                    <a:lnTo>
                      <a:pt x="954" y="159785"/>
                    </a:lnTo>
                    <a:lnTo>
                      <a:pt x="2225" y="150890"/>
                    </a:lnTo>
                    <a:lnTo>
                      <a:pt x="3814" y="142313"/>
                    </a:lnTo>
                    <a:lnTo>
                      <a:pt x="5720" y="133419"/>
                    </a:lnTo>
                    <a:lnTo>
                      <a:pt x="8263" y="124842"/>
                    </a:lnTo>
                    <a:lnTo>
                      <a:pt x="10805" y="116582"/>
                    </a:lnTo>
                    <a:lnTo>
                      <a:pt x="14301" y="108641"/>
                    </a:lnTo>
                    <a:lnTo>
                      <a:pt x="17796" y="100699"/>
                    </a:lnTo>
                    <a:lnTo>
                      <a:pt x="21292" y="93393"/>
                    </a:lnTo>
                    <a:lnTo>
                      <a:pt x="26059" y="85769"/>
                    </a:lnTo>
                    <a:lnTo>
                      <a:pt x="30508" y="78781"/>
                    </a:lnTo>
                    <a:lnTo>
                      <a:pt x="35274" y="71474"/>
                    </a:lnTo>
                    <a:lnTo>
                      <a:pt x="40677" y="64803"/>
                    </a:lnTo>
                    <a:lnTo>
                      <a:pt x="46397" y="58450"/>
                    </a:lnTo>
                    <a:lnTo>
                      <a:pt x="52435" y="52414"/>
                    </a:lnTo>
                    <a:lnTo>
                      <a:pt x="58155" y="46379"/>
                    </a:lnTo>
                    <a:lnTo>
                      <a:pt x="65146" y="40661"/>
                    </a:lnTo>
                    <a:lnTo>
                      <a:pt x="71502" y="35261"/>
                    </a:lnTo>
                    <a:lnTo>
                      <a:pt x="78493" y="30496"/>
                    </a:lnTo>
                    <a:lnTo>
                      <a:pt x="85802" y="26048"/>
                    </a:lnTo>
                    <a:lnTo>
                      <a:pt x="93429" y="21601"/>
                    </a:lnTo>
                    <a:lnTo>
                      <a:pt x="100738" y="17789"/>
                    </a:lnTo>
                    <a:lnTo>
                      <a:pt x="108683" y="13977"/>
                    </a:lnTo>
                    <a:lnTo>
                      <a:pt x="116945" y="10801"/>
                    </a:lnTo>
                    <a:lnTo>
                      <a:pt x="125208" y="7942"/>
                    </a:lnTo>
                    <a:lnTo>
                      <a:pt x="133470" y="5718"/>
                    </a:lnTo>
                    <a:lnTo>
                      <a:pt x="142368" y="3812"/>
                    </a:lnTo>
                    <a:lnTo>
                      <a:pt x="150949" y="2224"/>
                    </a:lnTo>
                    <a:lnTo>
                      <a:pt x="159847" y="635"/>
                    </a:lnTo>
                    <a:lnTo>
                      <a:pt x="169062" y="318"/>
                    </a:lnTo>
                    <a:lnTo>
                      <a:pt x="17796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KSO_Shape"/>
              <p:cNvSpPr>
                <a:spLocks/>
              </p:cNvSpPr>
              <p:nvPr/>
            </p:nvSpPr>
            <p:spPr bwMode="auto">
              <a:xfrm>
                <a:off x="6248511" y="2722736"/>
                <a:ext cx="339335" cy="256763"/>
              </a:xfrm>
              <a:custGeom>
                <a:avLst/>
                <a:gdLst>
                  <a:gd name="T0" fmla="*/ 354414 w 2295525"/>
                  <a:gd name="T1" fmla="*/ 1437494 h 1735138"/>
                  <a:gd name="T2" fmla="*/ 223983 w 2295525"/>
                  <a:gd name="T3" fmla="*/ 1389407 h 1735138"/>
                  <a:gd name="T4" fmla="*/ 200120 w 2295525"/>
                  <a:gd name="T5" fmla="*/ 1433678 h 1735138"/>
                  <a:gd name="T6" fmla="*/ 1871799 w 2295525"/>
                  <a:gd name="T7" fmla="*/ 1202082 h 1735138"/>
                  <a:gd name="T8" fmla="*/ 1862595 w 2295525"/>
                  <a:gd name="T9" fmla="*/ 1430571 h 1735138"/>
                  <a:gd name="T10" fmla="*/ 1585813 w 2295525"/>
                  <a:gd name="T11" fmla="*/ 1207999 h 1735138"/>
                  <a:gd name="T12" fmla="*/ 1490656 w 2295525"/>
                  <a:gd name="T13" fmla="*/ 1402297 h 1735138"/>
                  <a:gd name="T14" fmla="*/ 1152749 w 2295525"/>
                  <a:gd name="T15" fmla="*/ 1383558 h 1735138"/>
                  <a:gd name="T16" fmla="*/ 1090837 w 2295525"/>
                  <a:gd name="T17" fmla="*/ 1220821 h 1735138"/>
                  <a:gd name="T18" fmla="*/ 783516 w 2295525"/>
                  <a:gd name="T19" fmla="*/ 1424982 h 1735138"/>
                  <a:gd name="T20" fmla="*/ 1483025 w 2295525"/>
                  <a:gd name="T21" fmla="*/ 1122300 h 1735138"/>
                  <a:gd name="T22" fmla="*/ 1518730 w 2295525"/>
                  <a:gd name="T23" fmla="*/ 1215802 h 1735138"/>
                  <a:gd name="T24" fmla="*/ 1183050 w 2295525"/>
                  <a:gd name="T25" fmla="*/ 1170419 h 1735138"/>
                  <a:gd name="T26" fmla="*/ 1093135 w 2295525"/>
                  <a:gd name="T27" fmla="*/ 1129269 h 1735138"/>
                  <a:gd name="T28" fmla="*/ 556942 w 2295525"/>
                  <a:gd name="T29" fmla="*/ 1349470 h 1735138"/>
                  <a:gd name="T30" fmla="*/ 575056 w 2295525"/>
                  <a:gd name="T31" fmla="*/ 1122300 h 1735138"/>
                  <a:gd name="T32" fmla="*/ 1862842 w 2295525"/>
                  <a:gd name="T33" fmla="*/ 1073163 h 1735138"/>
                  <a:gd name="T34" fmla="*/ 1818708 w 2295525"/>
                  <a:gd name="T35" fmla="*/ 1141187 h 1735138"/>
                  <a:gd name="T36" fmla="*/ 1616812 w 2295525"/>
                  <a:gd name="T37" fmla="*/ 1141187 h 1735138"/>
                  <a:gd name="T38" fmla="*/ 1710350 w 2295525"/>
                  <a:gd name="T39" fmla="*/ 973592 h 1735138"/>
                  <a:gd name="T40" fmla="*/ 1049969 w 2295525"/>
                  <a:gd name="T41" fmla="*/ 1053775 h 1735138"/>
                  <a:gd name="T42" fmla="*/ 1014682 w 2295525"/>
                  <a:gd name="T43" fmla="*/ 1139873 h 1735138"/>
                  <a:gd name="T44" fmla="*/ 810877 w 2295525"/>
                  <a:gd name="T45" fmla="*/ 1148088 h 1735138"/>
                  <a:gd name="T46" fmla="*/ 894641 w 2295525"/>
                  <a:gd name="T47" fmla="*/ 977206 h 1735138"/>
                  <a:gd name="T48" fmla="*/ 1442943 w 2295525"/>
                  <a:gd name="T49" fmla="*/ 1075103 h 1735138"/>
                  <a:gd name="T50" fmla="*/ 1436373 w 2295525"/>
                  <a:gd name="T51" fmla="*/ 1150050 h 1735138"/>
                  <a:gd name="T52" fmla="*/ 1208721 w 2295525"/>
                  <a:gd name="T53" fmla="*/ 1078390 h 1735138"/>
                  <a:gd name="T54" fmla="*/ 1323368 w 2295525"/>
                  <a:gd name="T55" fmla="*/ 948876 h 1735138"/>
                  <a:gd name="T56" fmla="*/ 1621695 w 2295525"/>
                  <a:gd name="T57" fmla="*/ 933562 h 1735138"/>
                  <a:gd name="T58" fmla="*/ 1479674 w 2295525"/>
                  <a:gd name="T59" fmla="*/ 1082709 h 1735138"/>
                  <a:gd name="T60" fmla="*/ 1414939 w 2295525"/>
                  <a:gd name="T61" fmla="*/ 921326 h 1735138"/>
                  <a:gd name="T62" fmla="*/ 734217 w 2295525"/>
                  <a:gd name="T63" fmla="*/ 885923 h 1735138"/>
                  <a:gd name="T64" fmla="*/ 821379 w 2295525"/>
                  <a:gd name="T65" fmla="*/ 995880 h 1735138"/>
                  <a:gd name="T66" fmla="*/ 569798 w 2295525"/>
                  <a:gd name="T67" fmla="*/ 1011399 h 1735138"/>
                  <a:gd name="T68" fmla="*/ 708465 w 2295525"/>
                  <a:gd name="T69" fmla="*/ 874696 h 1735138"/>
                  <a:gd name="T70" fmla="*/ 1179427 w 2295525"/>
                  <a:gd name="T71" fmla="*/ 987627 h 1735138"/>
                  <a:gd name="T72" fmla="*/ 1053942 w 2295525"/>
                  <a:gd name="T73" fmla="*/ 998854 h 1735138"/>
                  <a:gd name="T74" fmla="*/ 1081279 w 2295525"/>
                  <a:gd name="T75" fmla="*/ 872390 h 1735138"/>
                  <a:gd name="T76" fmla="*/ 630962 w 2295525"/>
                  <a:gd name="T77" fmla="*/ 582190 h 1735138"/>
                  <a:gd name="T78" fmla="*/ 650134 w 2295525"/>
                  <a:gd name="T79" fmla="*/ 606180 h 1735138"/>
                  <a:gd name="T80" fmla="*/ 568156 w 2295525"/>
                  <a:gd name="T81" fmla="*/ 576931 h 1735138"/>
                  <a:gd name="T82" fmla="*/ 423066 w 2295525"/>
                  <a:gd name="T83" fmla="*/ 442769 h 1735138"/>
                  <a:gd name="T84" fmla="*/ 467582 w 2295525"/>
                  <a:gd name="T85" fmla="*/ 701168 h 1735138"/>
                  <a:gd name="T86" fmla="*/ 431639 w 2295525"/>
                  <a:gd name="T87" fmla="*/ 840254 h 1735138"/>
                  <a:gd name="T88" fmla="*/ 233461 w 2295525"/>
                  <a:gd name="T89" fmla="*/ 1059432 h 1735138"/>
                  <a:gd name="T90" fmla="*/ 24401 w 2295525"/>
                  <a:gd name="T91" fmla="*/ 753902 h 1735138"/>
                  <a:gd name="T92" fmla="*/ 24071 w 2295525"/>
                  <a:gd name="T93" fmla="*/ 496162 h 1735138"/>
                  <a:gd name="T94" fmla="*/ 271712 w 2295525"/>
                  <a:gd name="T95" fmla="*/ 589107 h 1735138"/>
                  <a:gd name="T96" fmla="*/ 114945 w 2295525"/>
                  <a:gd name="T97" fmla="*/ 167158 h 1735138"/>
                  <a:gd name="T98" fmla="*/ 805855 w 2295525"/>
                  <a:gd name="T99" fmla="*/ 635663 h 1735138"/>
                  <a:gd name="T100" fmla="*/ 259204 w 2295525"/>
                  <a:gd name="T101" fmla="*/ 33300 h 1735138"/>
                  <a:gd name="T102" fmla="*/ 328699 w 2295525"/>
                  <a:gd name="T103" fmla="*/ 129902 h 1735138"/>
                  <a:gd name="T104" fmla="*/ 367892 w 2295525"/>
                  <a:gd name="T105" fmla="*/ 169466 h 1735138"/>
                  <a:gd name="T106" fmla="*/ 336932 w 2295525"/>
                  <a:gd name="T107" fmla="*/ 328712 h 1735138"/>
                  <a:gd name="T108" fmla="*/ 211447 w 2295525"/>
                  <a:gd name="T109" fmla="*/ 381464 h 1735138"/>
                  <a:gd name="T110" fmla="*/ 106711 w 2295525"/>
                  <a:gd name="T111" fmla="*/ 261452 h 1735138"/>
                  <a:gd name="T112" fmla="*/ 105065 w 2295525"/>
                  <a:gd name="T113" fmla="*/ 98581 h 1735138"/>
                  <a:gd name="T114" fmla="*/ 1739362 w 2295525"/>
                  <a:gd name="T115" fmla="*/ 11210 h 1735138"/>
                  <a:gd name="T116" fmla="*/ 1780178 w 2295525"/>
                  <a:gd name="T117" fmla="*/ 665335 h 1735138"/>
                  <a:gd name="T118" fmla="*/ 801905 w 2295525"/>
                  <a:gd name="T119" fmla="*/ 719736 h 1735138"/>
                  <a:gd name="T120" fmla="*/ 728501 w 2295525"/>
                  <a:gd name="T121" fmla="*/ 578954 h 1735138"/>
                  <a:gd name="T122" fmla="*/ 797296 w 2295525"/>
                  <a:gd name="T123" fmla="*/ 2967 h 17351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95525" h="1735138">
                    <a:moveTo>
                      <a:pt x="350837" y="1671638"/>
                    </a:moveTo>
                    <a:lnTo>
                      <a:pt x="438244" y="1671638"/>
                    </a:lnTo>
                    <a:lnTo>
                      <a:pt x="442634" y="1674019"/>
                    </a:lnTo>
                    <a:lnTo>
                      <a:pt x="452213" y="1680766"/>
                    </a:lnTo>
                    <a:lnTo>
                      <a:pt x="458599" y="1685132"/>
                    </a:lnTo>
                    <a:lnTo>
                      <a:pt x="465384" y="1690291"/>
                    </a:lnTo>
                    <a:lnTo>
                      <a:pt x="472169" y="1695847"/>
                    </a:lnTo>
                    <a:lnTo>
                      <a:pt x="478156" y="1701404"/>
                    </a:lnTo>
                    <a:lnTo>
                      <a:pt x="483743" y="1706960"/>
                    </a:lnTo>
                    <a:lnTo>
                      <a:pt x="488533" y="1712913"/>
                    </a:lnTo>
                    <a:lnTo>
                      <a:pt x="490129" y="1715691"/>
                    </a:lnTo>
                    <a:lnTo>
                      <a:pt x="490928" y="1718072"/>
                    </a:lnTo>
                    <a:lnTo>
                      <a:pt x="491726" y="1720454"/>
                    </a:lnTo>
                    <a:lnTo>
                      <a:pt x="492125" y="1723232"/>
                    </a:lnTo>
                    <a:lnTo>
                      <a:pt x="491726" y="1725216"/>
                    </a:lnTo>
                    <a:lnTo>
                      <a:pt x="490928" y="1727201"/>
                    </a:lnTo>
                    <a:lnTo>
                      <a:pt x="489331" y="1729582"/>
                    </a:lnTo>
                    <a:lnTo>
                      <a:pt x="486537" y="1730772"/>
                    </a:lnTo>
                    <a:lnTo>
                      <a:pt x="483743" y="1732360"/>
                    </a:lnTo>
                    <a:lnTo>
                      <a:pt x="479752" y="1733551"/>
                    </a:lnTo>
                    <a:lnTo>
                      <a:pt x="475362" y="1734344"/>
                    </a:lnTo>
                    <a:lnTo>
                      <a:pt x="469774" y="1734741"/>
                    </a:lnTo>
                    <a:lnTo>
                      <a:pt x="462590" y="1735138"/>
                    </a:lnTo>
                    <a:lnTo>
                      <a:pt x="455805" y="1735138"/>
                    </a:lnTo>
                    <a:lnTo>
                      <a:pt x="449419" y="1734741"/>
                    </a:lnTo>
                    <a:lnTo>
                      <a:pt x="443432" y="1733947"/>
                    </a:lnTo>
                    <a:lnTo>
                      <a:pt x="437446" y="1733154"/>
                    </a:lnTo>
                    <a:lnTo>
                      <a:pt x="431858" y="1731566"/>
                    </a:lnTo>
                    <a:lnTo>
                      <a:pt x="427069" y="1730376"/>
                    </a:lnTo>
                    <a:lnTo>
                      <a:pt x="421481" y="1727994"/>
                    </a:lnTo>
                    <a:lnTo>
                      <a:pt x="416691" y="1726010"/>
                    </a:lnTo>
                    <a:lnTo>
                      <a:pt x="411902" y="1724026"/>
                    </a:lnTo>
                    <a:lnTo>
                      <a:pt x="402722" y="1718866"/>
                    </a:lnTo>
                    <a:lnTo>
                      <a:pt x="394341" y="1712913"/>
                    </a:lnTo>
                    <a:lnTo>
                      <a:pt x="385560" y="1706960"/>
                    </a:lnTo>
                    <a:lnTo>
                      <a:pt x="381968" y="1704579"/>
                    </a:lnTo>
                    <a:lnTo>
                      <a:pt x="379573" y="1703785"/>
                    </a:lnTo>
                    <a:lnTo>
                      <a:pt x="377578" y="1703785"/>
                    </a:lnTo>
                    <a:lnTo>
                      <a:pt x="376780" y="1704182"/>
                    </a:lnTo>
                    <a:lnTo>
                      <a:pt x="376380" y="1705372"/>
                    </a:lnTo>
                    <a:lnTo>
                      <a:pt x="375582" y="1706563"/>
                    </a:lnTo>
                    <a:lnTo>
                      <a:pt x="375183" y="1707357"/>
                    </a:lnTo>
                    <a:lnTo>
                      <a:pt x="373986" y="1707754"/>
                    </a:lnTo>
                    <a:lnTo>
                      <a:pt x="364008" y="1707357"/>
                    </a:lnTo>
                    <a:lnTo>
                      <a:pt x="358420" y="1706563"/>
                    </a:lnTo>
                    <a:lnTo>
                      <a:pt x="356425" y="1706166"/>
                    </a:lnTo>
                    <a:lnTo>
                      <a:pt x="355227" y="1705769"/>
                    </a:lnTo>
                    <a:lnTo>
                      <a:pt x="353232" y="1697435"/>
                    </a:lnTo>
                    <a:lnTo>
                      <a:pt x="352433" y="1690688"/>
                    </a:lnTo>
                    <a:lnTo>
                      <a:pt x="351635" y="1685132"/>
                    </a:lnTo>
                    <a:lnTo>
                      <a:pt x="351236" y="1680766"/>
                    </a:lnTo>
                    <a:lnTo>
                      <a:pt x="351635" y="1677988"/>
                    </a:lnTo>
                    <a:lnTo>
                      <a:pt x="351635" y="1676004"/>
                    </a:lnTo>
                    <a:lnTo>
                      <a:pt x="352433" y="1674019"/>
                    </a:lnTo>
                    <a:lnTo>
                      <a:pt x="350837" y="1671638"/>
                    </a:lnTo>
                    <a:close/>
                    <a:moveTo>
                      <a:pt x="168275" y="1670050"/>
                    </a:moveTo>
                    <a:lnTo>
                      <a:pt x="265566" y="1670050"/>
                    </a:lnTo>
                    <a:lnTo>
                      <a:pt x="269899" y="1672491"/>
                    </a:lnTo>
                    <a:lnTo>
                      <a:pt x="281322" y="1679406"/>
                    </a:lnTo>
                    <a:lnTo>
                      <a:pt x="288018" y="1683881"/>
                    </a:lnTo>
                    <a:lnTo>
                      <a:pt x="295502" y="1689170"/>
                    </a:lnTo>
                    <a:lnTo>
                      <a:pt x="302986" y="1694458"/>
                    </a:lnTo>
                    <a:lnTo>
                      <a:pt x="309682" y="1700560"/>
                    </a:lnTo>
                    <a:lnTo>
                      <a:pt x="315984" y="1706255"/>
                    </a:lnTo>
                    <a:lnTo>
                      <a:pt x="318742" y="1709510"/>
                    </a:lnTo>
                    <a:lnTo>
                      <a:pt x="321105" y="1711950"/>
                    </a:lnTo>
                    <a:lnTo>
                      <a:pt x="322681" y="1714798"/>
                    </a:lnTo>
                    <a:lnTo>
                      <a:pt x="323862" y="1717646"/>
                    </a:lnTo>
                    <a:lnTo>
                      <a:pt x="325044" y="1720086"/>
                    </a:lnTo>
                    <a:lnTo>
                      <a:pt x="325438" y="1722934"/>
                    </a:lnTo>
                    <a:lnTo>
                      <a:pt x="325044" y="1724968"/>
                    </a:lnTo>
                    <a:lnTo>
                      <a:pt x="323862" y="1727002"/>
                    </a:lnTo>
                    <a:lnTo>
                      <a:pt x="321893" y="1728629"/>
                    </a:lnTo>
                    <a:lnTo>
                      <a:pt x="319529" y="1730663"/>
                    </a:lnTo>
                    <a:lnTo>
                      <a:pt x="315984" y="1732290"/>
                    </a:lnTo>
                    <a:lnTo>
                      <a:pt x="312046" y="1733104"/>
                    </a:lnTo>
                    <a:lnTo>
                      <a:pt x="306531" y="1734324"/>
                    </a:lnTo>
                    <a:lnTo>
                      <a:pt x="300229" y="1734731"/>
                    </a:lnTo>
                    <a:lnTo>
                      <a:pt x="292351" y="1735138"/>
                    </a:lnTo>
                    <a:lnTo>
                      <a:pt x="285261" y="1735138"/>
                    </a:lnTo>
                    <a:lnTo>
                      <a:pt x="278171" y="1734731"/>
                    </a:lnTo>
                    <a:lnTo>
                      <a:pt x="271475" y="1733918"/>
                    </a:lnTo>
                    <a:lnTo>
                      <a:pt x="264778" y="1732697"/>
                    </a:lnTo>
                    <a:lnTo>
                      <a:pt x="258476" y="1731477"/>
                    </a:lnTo>
                    <a:lnTo>
                      <a:pt x="252568" y="1729850"/>
                    </a:lnTo>
                    <a:lnTo>
                      <a:pt x="247053" y="1727816"/>
                    </a:lnTo>
                    <a:lnTo>
                      <a:pt x="241145" y="1725782"/>
                    </a:lnTo>
                    <a:lnTo>
                      <a:pt x="236024" y="1723748"/>
                    </a:lnTo>
                    <a:lnTo>
                      <a:pt x="225783" y="1718052"/>
                    </a:lnTo>
                    <a:lnTo>
                      <a:pt x="215936" y="1712357"/>
                    </a:lnTo>
                    <a:lnTo>
                      <a:pt x="206876" y="1706255"/>
                    </a:lnTo>
                    <a:lnTo>
                      <a:pt x="202543" y="1703814"/>
                    </a:lnTo>
                    <a:lnTo>
                      <a:pt x="200180" y="1703001"/>
                    </a:lnTo>
                    <a:lnTo>
                      <a:pt x="198211" y="1703001"/>
                    </a:lnTo>
                    <a:lnTo>
                      <a:pt x="197423" y="1703408"/>
                    </a:lnTo>
                    <a:lnTo>
                      <a:pt x="196241" y="1704628"/>
                    </a:lnTo>
                    <a:lnTo>
                      <a:pt x="195847" y="1705848"/>
                    </a:lnTo>
                    <a:lnTo>
                      <a:pt x="195060" y="1706662"/>
                    </a:lnTo>
                    <a:lnTo>
                      <a:pt x="193878" y="1707069"/>
                    </a:lnTo>
                    <a:lnTo>
                      <a:pt x="182455" y="1706662"/>
                    </a:lnTo>
                    <a:lnTo>
                      <a:pt x="176941" y="1705848"/>
                    </a:lnTo>
                    <a:lnTo>
                      <a:pt x="174183" y="1705442"/>
                    </a:lnTo>
                    <a:lnTo>
                      <a:pt x="173002" y="1705035"/>
                    </a:lnTo>
                    <a:lnTo>
                      <a:pt x="171032" y="1696492"/>
                    </a:lnTo>
                    <a:lnTo>
                      <a:pt x="169457" y="1689576"/>
                    </a:lnTo>
                    <a:lnTo>
                      <a:pt x="169063" y="1683881"/>
                    </a:lnTo>
                    <a:lnTo>
                      <a:pt x="168669" y="1679406"/>
                    </a:lnTo>
                    <a:lnTo>
                      <a:pt x="169063" y="1676152"/>
                    </a:lnTo>
                    <a:lnTo>
                      <a:pt x="169063" y="1674118"/>
                    </a:lnTo>
                    <a:lnTo>
                      <a:pt x="169457" y="1672491"/>
                    </a:lnTo>
                    <a:lnTo>
                      <a:pt x="168275" y="1670050"/>
                    </a:lnTo>
                    <a:close/>
                    <a:moveTo>
                      <a:pt x="1942197" y="1444625"/>
                    </a:moveTo>
                    <a:lnTo>
                      <a:pt x="2238486" y="1444625"/>
                    </a:lnTo>
                    <a:lnTo>
                      <a:pt x="2244427" y="1445021"/>
                    </a:lnTo>
                    <a:lnTo>
                      <a:pt x="2249973" y="1445812"/>
                    </a:lnTo>
                    <a:lnTo>
                      <a:pt x="2255518" y="1447000"/>
                    </a:lnTo>
                    <a:lnTo>
                      <a:pt x="2260272" y="1448978"/>
                    </a:lnTo>
                    <a:lnTo>
                      <a:pt x="2265421" y="1451748"/>
                    </a:lnTo>
                    <a:lnTo>
                      <a:pt x="2270174" y="1454123"/>
                    </a:lnTo>
                    <a:lnTo>
                      <a:pt x="2274532" y="1457289"/>
                    </a:lnTo>
                    <a:lnTo>
                      <a:pt x="2278493" y="1461246"/>
                    </a:lnTo>
                    <a:lnTo>
                      <a:pt x="2282454" y="1465204"/>
                    </a:lnTo>
                    <a:lnTo>
                      <a:pt x="2285623" y="1469557"/>
                    </a:lnTo>
                    <a:lnTo>
                      <a:pt x="2287999" y="1474306"/>
                    </a:lnTo>
                    <a:lnTo>
                      <a:pt x="2290772" y="1479451"/>
                    </a:lnTo>
                    <a:lnTo>
                      <a:pt x="2292356" y="1484200"/>
                    </a:lnTo>
                    <a:lnTo>
                      <a:pt x="2293941" y="1489740"/>
                    </a:lnTo>
                    <a:lnTo>
                      <a:pt x="2294733" y="1495280"/>
                    </a:lnTo>
                    <a:lnTo>
                      <a:pt x="2295525" y="1501217"/>
                    </a:lnTo>
                    <a:lnTo>
                      <a:pt x="2295525" y="1665451"/>
                    </a:lnTo>
                    <a:lnTo>
                      <a:pt x="2294733" y="1671387"/>
                    </a:lnTo>
                    <a:lnTo>
                      <a:pt x="2293941" y="1676927"/>
                    </a:lnTo>
                    <a:lnTo>
                      <a:pt x="2292356" y="1682468"/>
                    </a:lnTo>
                    <a:lnTo>
                      <a:pt x="2290772" y="1688008"/>
                    </a:lnTo>
                    <a:lnTo>
                      <a:pt x="2287999" y="1692361"/>
                    </a:lnTo>
                    <a:lnTo>
                      <a:pt x="2285623" y="1697110"/>
                    </a:lnTo>
                    <a:lnTo>
                      <a:pt x="2282454" y="1701859"/>
                    </a:lnTo>
                    <a:lnTo>
                      <a:pt x="2278493" y="1705421"/>
                    </a:lnTo>
                    <a:lnTo>
                      <a:pt x="2274532" y="1709378"/>
                    </a:lnTo>
                    <a:lnTo>
                      <a:pt x="2270174" y="1712544"/>
                    </a:lnTo>
                    <a:lnTo>
                      <a:pt x="2265421" y="1715315"/>
                    </a:lnTo>
                    <a:lnTo>
                      <a:pt x="2260272" y="1717689"/>
                    </a:lnTo>
                    <a:lnTo>
                      <a:pt x="2255518" y="1719668"/>
                    </a:lnTo>
                    <a:lnTo>
                      <a:pt x="2249973" y="1720855"/>
                    </a:lnTo>
                    <a:lnTo>
                      <a:pt x="2244427" y="1722042"/>
                    </a:lnTo>
                    <a:lnTo>
                      <a:pt x="2238486" y="1722438"/>
                    </a:lnTo>
                    <a:lnTo>
                      <a:pt x="1942197" y="1722438"/>
                    </a:lnTo>
                    <a:lnTo>
                      <a:pt x="1936652" y="1722042"/>
                    </a:lnTo>
                    <a:lnTo>
                      <a:pt x="1931106" y="1720855"/>
                    </a:lnTo>
                    <a:lnTo>
                      <a:pt x="1925561" y="1719668"/>
                    </a:lnTo>
                    <a:lnTo>
                      <a:pt x="1920412" y="1717689"/>
                    </a:lnTo>
                    <a:lnTo>
                      <a:pt x="1915262" y="1715315"/>
                    </a:lnTo>
                    <a:lnTo>
                      <a:pt x="1910905" y="1712544"/>
                    </a:lnTo>
                    <a:lnTo>
                      <a:pt x="1906548" y="1709378"/>
                    </a:lnTo>
                    <a:lnTo>
                      <a:pt x="1902191" y="1705421"/>
                    </a:lnTo>
                    <a:lnTo>
                      <a:pt x="1899022" y="1701859"/>
                    </a:lnTo>
                    <a:lnTo>
                      <a:pt x="1895457" y="1697110"/>
                    </a:lnTo>
                    <a:lnTo>
                      <a:pt x="1892684" y="1692361"/>
                    </a:lnTo>
                    <a:lnTo>
                      <a:pt x="1890307" y="1688008"/>
                    </a:lnTo>
                    <a:lnTo>
                      <a:pt x="1888327" y="1682468"/>
                    </a:lnTo>
                    <a:lnTo>
                      <a:pt x="1887139" y="1676927"/>
                    </a:lnTo>
                    <a:lnTo>
                      <a:pt x="1886346" y="1671387"/>
                    </a:lnTo>
                    <a:lnTo>
                      <a:pt x="1885950" y="1665451"/>
                    </a:lnTo>
                    <a:lnTo>
                      <a:pt x="1885950" y="1501217"/>
                    </a:lnTo>
                    <a:lnTo>
                      <a:pt x="1886346" y="1495280"/>
                    </a:lnTo>
                    <a:lnTo>
                      <a:pt x="1887139" y="1489740"/>
                    </a:lnTo>
                    <a:lnTo>
                      <a:pt x="1888327" y="1484200"/>
                    </a:lnTo>
                    <a:lnTo>
                      <a:pt x="1890307" y="1479451"/>
                    </a:lnTo>
                    <a:lnTo>
                      <a:pt x="1892684" y="1474306"/>
                    </a:lnTo>
                    <a:lnTo>
                      <a:pt x="1895457" y="1469557"/>
                    </a:lnTo>
                    <a:lnTo>
                      <a:pt x="1899022" y="1465204"/>
                    </a:lnTo>
                    <a:lnTo>
                      <a:pt x="1902191" y="1461246"/>
                    </a:lnTo>
                    <a:lnTo>
                      <a:pt x="1906548" y="1457289"/>
                    </a:lnTo>
                    <a:lnTo>
                      <a:pt x="1910905" y="1454123"/>
                    </a:lnTo>
                    <a:lnTo>
                      <a:pt x="1915262" y="1451748"/>
                    </a:lnTo>
                    <a:lnTo>
                      <a:pt x="1920412" y="1448978"/>
                    </a:lnTo>
                    <a:lnTo>
                      <a:pt x="1925561" y="1447000"/>
                    </a:lnTo>
                    <a:lnTo>
                      <a:pt x="1931106" y="1445812"/>
                    </a:lnTo>
                    <a:lnTo>
                      <a:pt x="1936652" y="1445021"/>
                    </a:lnTo>
                    <a:lnTo>
                      <a:pt x="1942197" y="1444625"/>
                    </a:lnTo>
                    <a:close/>
                    <a:moveTo>
                      <a:pt x="1445637" y="1444625"/>
                    </a:moveTo>
                    <a:lnTo>
                      <a:pt x="1743650" y="1444625"/>
                    </a:lnTo>
                    <a:lnTo>
                      <a:pt x="1749627" y="1445021"/>
                    </a:lnTo>
                    <a:lnTo>
                      <a:pt x="1755204" y="1445812"/>
                    </a:lnTo>
                    <a:lnTo>
                      <a:pt x="1760384" y="1447000"/>
                    </a:lnTo>
                    <a:lnTo>
                      <a:pt x="1765563" y="1448978"/>
                    </a:lnTo>
                    <a:lnTo>
                      <a:pt x="1770743" y="1451748"/>
                    </a:lnTo>
                    <a:lnTo>
                      <a:pt x="1775524" y="1454123"/>
                    </a:lnTo>
                    <a:lnTo>
                      <a:pt x="1779508" y="1457289"/>
                    </a:lnTo>
                    <a:lnTo>
                      <a:pt x="1783890" y="1461246"/>
                    </a:lnTo>
                    <a:lnTo>
                      <a:pt x="1787476" y="1465204"/>
                    </a:lnTo>
                    <a:lnTo>
                      <a:pt x="1790663" y="1469557"/>
                    </a:lnTo>
                    <a:lnTo>
                      <a:pt x="1793452" y="1474306"/>
                    </a:lnTo>
                    <a:lnTo>
                      <a:pt x="1796241" y="1479451"/>
                    </a:lnTo>
                    <a:lnTo>
                      <a:pt x="1797835" y="1484200"/>
                    </a:lnTo>
                    <a:lnTo>
                      <a:pt x="1799428" y="1489740"/>
                    </a:lnTo>
                    <a:lnTo>
                      <a:pt x="1800225" y="1495280"/>
                    </a:lnTo>
                    <a:lnTo>
                      <a:pt x="1800225" y="1501217"/>
                    </a:lnTo>
                    <a:lnTo>
                      <a:pt x="1800225" y="1665451"/>
                    </a:lnTo>
                    <a:lnTo>
                      <a:pt x="1800225" y="1671387"/>
                    </a:lnTo>
                    <a:lnTo>
                      <a:pt x="1799428" y="1676927"/>
                    </a:lnTo>
                    <a:lnTo>
                      <a:pt x="1797835" y="1682468"/>
                    </a:lnTo>
                    <a:lnTo>
                      <a:pt x="1796241" y="1688008"/>
                    </a:lnTo>
                    <a:lnTo>
                      <a:pt x="1793452" y="1692361"/>
                    </a:lnTo>
                    <a:lnTo>
                      <a:pt x="1790663" y="1697110"/>
                    </a:lnTo>
                    <a:lnTo>
                      <a:pt x="1787476" y="1701859"/>
                    </a:lnTo>
                    <a:lnTo>
                      <a:pt x="1783890" y="1705421"/>
                    </a:lnTo>
                    <a:lnTo>
                      <a:pt x="1779508" y="1709378"/>
                    </a:lnTo>
                    <a:lnTo>
                      <a:pt x="1775524" y="1712544"/>
                    </a:lnTo>
                    <a:lnTo>
                      <a:pt x="1770743" y="1715315"/>
                    </a:lnTo>
                    <a:lnTo>
                      <a:pt x="1765563" y="1717689"/>
                    </a:lnTo>
                    <a:lnTo>
                      <a:pt x="1760384" y="1719668"/>
                    </a:lnTo>
                    <a:lnTo>
                      <a:pt x="1755204" y="1720855"/>
                    </a:lnTo>
                    <a:lnTo>
                      <a:pt x="1749627" y="1722042"/>
                    </a:lnTo>
                    <a:lnTo>
                      <a:pt x="1743650" y="1722438"/>
                    </a:lnTo>
                    <a:lnTo>
                      <a:pt x="1445637" y="1722438"/>
                    </a:lnTo>
                    <a:lnTo>
                      <a:pt x="1439661" y="1722042"/>
                    </a:lnTo>
                    <a:lnTo>
                      <a:pt x="1434083" y="1720855"/>
                    </a:lnTo>
                    <a:lnTo>
                      <a:pt x="1428904" y="1719668"/>
                    </a:lnTo>
                    <a:lnTo>
                      <a:pt x="1423724" y="1717689"/>
                    </a:lnTo>
                    <a:lnTo>
                      <a:pt x="1418545" y="1715315"/>
                    </a:lnTo>
                    <a:lnTo>
                      <a:pt x="1413764" y="1712544"/>
                    </a:lnTo>
                    <a:lnTo>
                      <a:pt x="1409780" y="1709378"/>
                    </a:lnTo>
                    <a:lnTo>
                      <a:pt x="1405397" y="1705421"/>
                    </a:lnTo>
                    <a:lnTo>
                      <a:pt x="1401811" y="1701859"/>
                    </a:lnTo>
                    <a:lnTo>
                      <a:pt x="1398624" y="1697110"/>
                    </a:lnTo>
                    <a:lnTo>
                      <a:pt x="1395835" y="1692361"/>
                    </a:lnTo>
                    <a:lnTo>
                      <a:pt x="1393046" y="1688008"/>
                    </a:lnTo>
                    <a:lnTo>
                      <a:pt x="1391453" y="1682468"/>
                    </a:lnTo>
                    <a:lnTo>
                      <a:pt x="1389859" y="1676927"/>
                    </a:lnTo>
                    <a:lnTo>
                      <a:pt x="1389062" y="1671387"/>
                    </a:lnTo>
                    <a:lnTo>
                      <a:pt x="1389062" y="1665451"/>
                    </a:lnTo>
                    <a:lnTo>
                      <a:pt x="1389062" y="1501217"/>
                    </a:lnTo>
                    <a:lnTo>
                      <a:pt x="1389062" y="1495280"/>
                    </a:lnTo>
                    <a:lnTo>
                      <a:pt x="1389859" y="1489740"/>
                    </a:lnTo>
                    <a:lnTo>
                      <a:pt x="1391453" y="1484200"/>
                    </a:lnTo>
                    <a:lnTo>
                      <a:pt x="1393046" y="1479451"/>
                    </a:lnTo>
                    <a:lnTo>
                      <a:pt x="1395835" y="1474306"/>
                    </a:lnTo>
                    <a:lnTo>
                      <a:pt x="1398624" y="1469557"/>
                    </a:lnTo>
                    <a:lnTo>
                      <a:pt x="1401811" y="1465204"/>
                    </a:lnTo>
                    <a:lnTo>
                      <a:pt x="1405397" y="1461246"/>
                    </a:lnTo>
                    <a:lnTo>
                      <a:pt x="1409780" y="1457289"/>
                    </a:lnTo>
                    <a:lnTo>
                      <a:pt x="1413764" y="1454123"/>
                    </a:lnTo>
                    <a:lnTo>
                      <a:pt x="1418545" y="1451748"/>
                    </a:lnTo>
                    <a:lnTo>
                      <a:pt x="1423724" y="1448978"/>
                    </a:lnTo>
                    <a:lnTo>
                      <a:pt x="1428904" y="1447000"/>
                    </a:lnTo>
                    <a:lnTo>
                      <a:pt x="1434083" y="1445812"/>
                    </a:lnTo>
                    <a:lnTo>
                      <a:pt x="1439661" y="1445021"/>
                    </a:lnTo>
                    <a:lnTo>
                      <a:pt x="1445637" y="1444625"/>
                    </a:lnTo>
                    <a:close/>
                    <a:moveTo>
                      <a:pt x="971098" y="1444625"/>
                    </a:moveTo>
                    <a:lnTo>
                      <a:pt x="1267674" y="1444625"/>
                    </a:lnTo>
                    <a:lnTo>
                      <a:pt x="1273224" y="1445021"/>
                    </a:lnTo>
                    <a:lnTo>
                      <a:pt x="1278775" y="1445812"/>
                    </a:lnTo>
                    <a:lnTo>
                      <a:pt x="1284326" y="1447000"/>
                    </a:lnTo>
                    <a:lnTo>
                      <a:pt x="1289481" y="1448978"/>
                    </a:lnTo>
                    <a:lnTo>
                      <a:pt x="1294635" y="1451748"/>
                    </a:lnTo>
                    <a:lnTo>
                      <a:pt x="1298996" y="1454123"/>
                    </a:lnTo>
                    <a:lnTo>
                      <a:pt x="1303358" y="1457289"/>
                    </a:lnTo>
                    <a:lnTo>
                      <a:pt x="1307719" y="1461246"/>
                    </a:lnTo>
                    <a:lnTo>
                      <a:pt x="1311288" y="1465204"/>
                    </a:lnTo>
                    <a:lnTo>
                      <a:pt x="1314459" y="1469557"/>
                    </a:lnTo>
                    <a:lnTo>
                      <a:pt x="1317235" y="1474306"/>
                    </a:lnTo>
                    <a:lnTo>
                      <a:pt x="1319614" y="1479451"/>
                    </a:lnTo>
                    <a:lnTo>
                      <a:pt x="1321596" y="1484200"/>
                    </a:lnTo>
                    <a:lnTo>
                      <a:pt x="1323182" y="1489740"/>
                    </a:lnTo>
                    <a:lnTo>
                      <a:pt x="1323975" y="1495280"/>
                    </a:lnTo>
                    <a:lnTo>
                      <a:pt x="1323975" y="1501217"/>
                    </a:lnTo>
                    <a:lnTo>
                      <a:pt x="1323975" y="1665451"/>
                    </a:lnTo>
                    <a:lnTo>
                      <a:pt x="1323975" y="1671387"/>
                    </a:lnTo>
                    <a:lnTo>
                      <a:pt x="1323182" y="1676927"/>
                    </a:lnTo>
                    <a:lnTo>
                      <a:pt x="1321596" y="1682468"/>
                    </a:lnTo>
                    <a:lnTo>
                      <a:pt x="1319614" y="1688008"/>
                    </a:lnTo>
                    <a:lnTo>
                      <a:pt x="1317235" y="1692361"/>
                    </a:lnTo>
                    <a:lnTo>
                      <a:pt x="1314459" y="1697110"/>
                    </a:lnTo>
                    <a:lnTo>
                      <a:pt x="1311288" y="1701859"/>
                    </a:lnTo>
                    <a:lnTo>
                      <a:pt x="1307719" y="1705421"/>
                    </a:lnTo>
                    <a:lnTo>
                      <a:pt x="1303358" y="1709378"/>
                    </a:lnTo>
                    <a:lnTo>
                      <a:pt x="1298996" y="1712544"/>
                    </a:lnTo>
                    <a:lnTo>
                      <a:pt x="1294635" y="1715315"/>
                    </a:lnTo>
                    <a:lnTo>
                      <a:pt x="1289481" y="1717689"/>
                    </a:lnTo>
                    <a:lnTo>
                      <a:pt x="1284326" y="1719668"/>
                    </a:lnTo>
                    <a:lnTo>
                      <a:pt x="1278775" y="1720855"/>
                    </a:lnTo>
                    <a:lnTo>
                      <a:pt x="1273224" y="1722042"/>
                    </a:lnTo>
                    <a:lnTo>
                      <a:pt x="1267674" y="1722438"/>
                    </a:lnTo>
                    <a:lnTo>
                      <a:pt x="971098" y="1722438"/>
                    </a:lnTo>
                    <a:lnTo>
                      <a:pt x="965151" y="1722042"/>
                    </a:lnTo>
                    <a:lnTo>
                      <a:pt x="959600" y="1720855"/>
                    </a:lnTo>
                    <a:lnTo>
                      <a:pt x="954049" y="1719668"/>
                    </a:lnTo>
                    <a:lnTo>
                      <a:pt x="949291" y="1717689"/>
                    </a:lnTo>
                    <a:lnTo>
                      <a:pt x="944137" y="1715315"/>
                    </a:lnTo>
                    <a:lnTo>
                      <a:pt x="939379" y="1712544"/>
                    </a:lnTo>
                    <a:lnTo>
                      <a:pt x="935414" y="1709378"/>
                    </a:lnTo>
                    <a:lnTo>
                      <a:pt x="931053" y="1705421"/>
                    </a:lnTo>
                    <a:lnTo>
                      <a:pt x="927088" y="1701859"/>
                    </a:lnTo>
                    <a:lnTo>
                      <a:pt x="924312" y="1697110"/>
                    </a:lnTo>
                    <a:lnTo>
                      <a:pt x="921140" y="1692361"/>
                    </a:lnTo>
                    <a:lnTo>
                      <a:pt x="918762" y="1688008"/>
                    </a:lnTo>
                    <a:lnTo>
                      <a:pt x="917176" y="1682468"/>
                    </a:lnTo>
                    <a:lnTo>
                      <a:pt x="915590" y="1676927"/>
                    </a:lnTo>
                    <a:lnTo>
                      <a:pt x="914400" y="1671387"/>
                    </a:lnTo>
                    <a:lnTo>
                      <a:pt x="914400" y="1665451"/>
                    </a:lnTo>
                    <a:lnTo>
                      <a:pt x="914400" y="1501217"/>
                    </a:lnTo>
                    <a:lnTo>
                      <a:pt x="914400" y="1495280"/>
                    </a:lnTo>
                    <a:lnTo>
                      <a:pt x="915590" y="1489740"/>
                    </a:lnTo>
                    <a:lnTo>
                      <a:pt x="917176" y="1484200"/>
                    </a:lnTo>
                    <a:lnTo>
                      <a:pt x="918762" y="1479451"/>
                    </a:lnTo>
                    <a:lnTo>
                      <a:pt x="921140" y="1474306"/>
                    </a:lnTo>
                    <a:lnTo>
                      <a:pt x="924312" y="1469557"/>
                    </a:lnTo>
                    <a:lnTo>
                      <a:pt x="927088" y="1465204"/>
                    </a:lnTo>
                    <a:lnTo>
                      <a:pt x="931053" y="1461246"/>
                    </a:lnTo>
                    <a:lnTo>
                      <a:pt x="935414" y="1457289"/>
                    </a:lnTo>
                    <a:lnTo>
                      <a:pt x="939379" y="1454123"/>
                    </a:lnTo>
                    <a:lnTo>
                      <a:pt x="944137" y="1451748"/>
                    </a:lnTo>
                    <a:lnTo>
                      <a:pt x="949291" y="1448978"/>
                    </a:lnTo>
                    <a:lnTo>
                      <a:pt x="954049" y="1447000"/>
                    </a:lnTo>
                    <a:lnTo>
                      <a:pt x="959600" y="1445812"/>
                    </a:lnTo>
                    <a:lnTo>
                      <a:pt x="965151" y="1445021"/>
                    </a:lnTo>
                    <a:lnTo>
                      <a:pt x="971098" y="1444625"/>
                    </a:lnTo>
                    <a:close/>
                    <a:moveTo>
                      <a:pt x="1787045" y="1350963"/>
                    </a:moveTo>
                    <a:lnTo>
                      <a:pt x="1913358" y="1350963"/>
                    </a:lnTo>
                    <a:lnTo>
                      <a:pt x="1913358" y="1366815"/>
                    </a:lnTo>
                    <a:lnTo>
                      <a:pt x="1914148" y="1381479"/>
                    </a:lnTo>
                    <a:lnTo>
                      <a:pt x="1915332" y="1395746"/>
                    </a:lnTo>
                    <a:lnTo>
                      <a:pt x="1917700" y="1409617"/>
                    </a:lnTo>
                    <a:lnTo>
                      <a:pt x="1910200" y="1412391"/>
                    </a:lnTo>
                    <a:lnTo>
                      <a:pt x="1903095" y="1414769"/>
                    </a:lnTo>
                    <a:lnTo>
                      <a:pt x="1896385" y="1418732"/>
                    </a:lnTo>
                    <a:lnTo>
                      <a:pt x="1890069" y="1422299"/>
                    </a:lnTo>
                    <a:lnTo>
                      <a:pt x="1883753" y="1427055"/>
                    </a:lnTo>
                    <a:lnTo>
                      <a:pt x="1877833" y="1431810"/>
                    </a:lnTo>
                    <a:lnTo>
                      <a:pt x="1872306" y="1437359"/>
                    </a:lnTo>
                    <a:lnTo>
                      <a:pt x="1867570" y="1442907"/>
                    </a:lnTo>
                    <a:lnTo>
                      <a:pt x="1863228" y="1448852"/>
                    </a:lnTo>
                    <a:lnTo>
                      <a:pt x="1859280" y="1455589"/>
                    </a:lnTo>
                    <a:lnTo>
                      <a:pt x="1856122" y="1462326"/>
                    </a:lnTo>
                    <a:lnTo>
                      <a:pt x="1852965" y="1469460"/>
                    </a:lnTo>
                    <a:lnTo>
                      <a:pt x="1850596" y="1476990"/>
                    </a:lnTo>
                    <a:lnTo>
                      <a:pt x="1849017" y="1484916"/>
                    </a:lnTo>
                    <a:lnTo>
                      <a:pt x="1847833" y="1492842"/>
                    </a:lnTo>
                    <a:lnTo>
                      <a:pt x="1847438" y="1500768"/>
                    </a:lnTo>
                    <a:lnTo>
                      <a:pt x="1847438" y="1628776"/>
                    </a:lnTo>
                    <a:lnTo>
                      <a:pt x="1837570" y="1628776"/>
                    </a:lnTo>
                    <a:lnTo>
                      <a:pt x="1837570" y="1500768"/>
                    </a:lnTo>
                    <a:lnTo>
                      <a:pt x="1837175" y="1492842"/>
                    </a:lnTo>
                    <a:lnTo>
                      <a:pt x="1836386" y="1485312"/>
                    </a:lnTo>
                    <a:lnTo>
                      <a:pt x="1834412" y="1478178"/>
                    </a:lnTo>
                    <a:lnTo>
                      <a:pt x="1832439" y="1470252"/>
                    </a:lnTo>
                    <a:lnTo>
                      <a:pt x="1830070" y="1463515"/>
                    </a:lnTo>
                    <a:lnTo>
                      <a:pt x="1826518" y="1456778"/>
                    </a:lnTo>
                    <a:lnTo>
                      <a:pt x="1822965" y="1450833"/>
                    </a:lnTo>
                    <a:lnTo>
                      <a:pt x="1818623" y="1444888"/>
                    </a:lnTo>
                    <a:lnTo>
                      <a:pt x="1813886" y="1438944"/>
                    </a:lnTo>
                    <a:lnTo>
                      <a:pt x="1809150" y="1433792"/>
                    </a:lnTo>
                    <a:lnTo>
                      <a:pt x="1803623" y="1428640"/>
                    </a:lnTo>
                    <a:lnTo>
                      <a:pt x="1798097" y="1424280"/>
                    </a:lnTo>
                    <a:lnTo>
                      <a:pt x="1791781" y="1420317"/>
                    </a:lnTo>
                    <a:lnTo>
                      <a:pt x="1785466" y="1416354"/>
                    </a:lnTo>
                    <a:lnTo>
                      <a:pt x="1778755" y="1413580"/>
                    </a:lnTo>
                    <a:lnTo>
                      <a:pt x="1771650" y="1411202"/>
                    </a:lnTo>
                    <a:lnTo>
                      <a:pt x="1774808" y="1406446"/>
                    </a:lnTo>
                    <a:lnTo>
                      <a:pt x="1777571" y="1401294"/>
                    </a:lnTo>
                    <a:lnTo>
                      <a:pt x="1779940" y="1394953"/>
                    </a:lnTo>
                    <a:lnTo>
                      <a:pt x="1782308" y="1388216"/>
                    </a:lnTo>
                    <a:lnTo>
                      <a:pt x="1784282" y="1380290"/>
                    </a:lnTo>
                    <a:lnTo>
                      <a:pt x="1785466" y="1371571"/>
                    </a:lnTo>
                    <a:lnTo>
                      <a:pt x="1786650" y="1361663"/>
                    </a:lnTo>
                    <a:lnTo>
                      <a:pt x="1787045" y="1350963"/>
                    </a:lnTo>
                    <a:close/>
                    <a:moveTo>
                      <a:pt x="1316831" y="1350963"/>
                    </a:moveTo>
                    <a:lnTo>
                      <a:pt x="1412875" y="1350963"/>
                    </a:lnTo>
                    <a:lnTo>
                      <a:pt x="1413272" y="1360950"/>
                    </a:lnTo>
                    <a:lnTo>
                      <a:pt x="1414066" y="1370138"/>
                    </a:lnTo>
                    <a:lnTo>
                      <a:pt x="1415653" y="1378527"/>
                    </a:lnTo>
                    <a:lnTo>
                      <a:pt x="1416844" y="1386116"/>
                    </a:lnTo>
                    <a:lnTo>
                      <a:pt x="1418828" y="1392907"/>
                    </a:lnTo>
                    <a:lnTo>
                      <a:pt x="1420813" y="1398900"/>
                    </a:lnTo>
                    <a:lnTo>
                      <a:pt x="1423194" y="1404492"/>
                    </a:lnTo>
                    <a:lnTo>
                      <a:pt x="1425575" y="1408886"/>
                    </a:lnTo>
                    <a:lnTo>
                      <a:pt x="1419622" y="1410884"/>
                    </a:lnTo>
                    <a:lnTo>
                      <a:pt x="1413272" y="1412881"/>
                    </a:lnTo>
                    <a:lnTo>
                      <a:pt x="1407716" y="1414878"/>
                    </a:lnTo>
                    <a:lnTo>
                      <a:pt x="1402556" y="1418074"/>
                    </a:lnTo>
                    <a:lnTo>
                      <a:pt x="1397000" y="1420870"/>
                    </a:lnTo>
                    <a:lnTo>
                      <a:pt x="1391841" y="1424466"/>
                    </a:lnTo>
                    <a:lnTo>
                      <a:pt x="1386681" y="1427661"/>
                    </a:lnTo>
                    <a:lnTo>
                      <a:pt x="1382316" y="1432056"/>
                    </a:lnTo>
                    <a:lnTo>
                      <a:pt x="1377950" y="1436050"/>
                    </a:lnTo>
                    <a:lnTo>
                      <a:pt x="1374378" y="1440844"/>
                    </a:lnTo>
                    <a:lnTo>
                      <a:pt x="1370410" y="1445638"/>
                    </a:lnTo>
                    <a:lnTo>
                      <a:pt x="1366441" y="1450431"/>
                    </a:lnTo>
                    <a:lnTo>
                      <a:pt x="1363663" y="1456024"/>
                    </a:lnTo>
                    <a:lnTo>
                      <a:pt x="1360885" y="1461616"/>
                    </a:lnTo>
                    <a:lnTo>
                      <a:pt x="1358106" y="1467209"/>
                    </a:lnTo>
                    <a:lnTo>
                      <a:pt x="1356519" y="1473201"/>
                    </a:lnTo>
                    <a:lnTo>
                      <a:pt x="1352947" y="1464413"/>
                    </a:lnTo>
                    <a:lnTo>
                      <a:pt x="1348978" y="1456423"/>
                    </a:lnTo>
                    <a:lnTo>
                      <a:pt x="1344216" y="1448833"/>
                    </a:lnTo>
                    <a:lnTo>
                      <a:pt x="1339056" y="1441643"/>
                    </a:lnTo>
                    <a:lnTo>
                      <a:pt x="1332706" y="1434852"/>
                    </a:lnTo>
                    <a:lnTo>
                      <a:pt x="1325960" y="1428860"/>
                    </a:lnTo>
                    <a:lnTo>
                      <a:pt x="1318816" y="1423267"/>
                    </a:lnTo>
                    <a:lnTo>
                      <a:pt x="1311275" y="1418873"/>
                    </a:lnTo>
                    <a:lnTo>
                      <a:pt x="1314053" y="1401696"/>
                    </a:lnTo>
                    <a:lnTo>
                      <a:pt x="1316038" y="1384918"/>
                    </a:lnTo>
                    <a:lnTo>
                      <a:pt x="1316435" y="1376130"/>
                    </a:lnTo>
                    <a:lnTo>
                      <a:pt x="1316831" y="1367741"/>
                    </a:lnTo>
                    <a:lnTo>
                      <a:pt x="1317228" y="1359352"/>
                    </a:lnTo>
                    <a:lnTo>
                      <a:pt x="1316831" y="1350963"/>
                    </a:lnTo>
                    <a:close/>
                    <a:moveTo>
                      <a:pt x="692943" y="1350963"/>
                    </a:moveTo>
                    <a:lnTo>
                      <a:pt x="941785" y="1350963"/>
                    </a:lnTo>
                    <a:lnTo>
                      <a:pt x="941785" y="1366815"/>
                    </a:lnTo>
                    <a:lnTo>
                      <a:pt x="942578" y="1381479"/>
                    </a:lnTo>
                    <a:lnTo>
                      <a:pt x="944166" y="1395746"/>
                    </a:lnTo>
                    <a:lnTo>
                      <a:pt x="946150" y="1409617"/>
                    </a:lnTo>
                    <a:lnTo>
                      <a:pt x="938610" y="1412391"/>
                    </a:lnTo>
                    <a:lnTo>
                      <a:pt x="931466" y="1414769"/>
                    </a:lnTo>
                    <a:lnTo>
                      <a:pt x="924719" y="1418732"/>
                    </a:lnTo>
                    <a:lnTo>
                      <a:pt x="917972" y="1422299"/>
                    </a:lnTo>
                    <a:lnTo>
                      <a:pt x="912019" y="1427055"/>
                    </a:lnTo>
                    <a:lnTo>
                      <a:pt x="906066" y="1431810"/>
                    </a:lnTo>
                    <a:lnTo>
                      <a:pt x="900906" y="1437359"/>
                    </a:lnTo>
                    <a:lnTo>
                      <a:pt x="896144" y="1442907"/>
                    </a:lnTo>
                    <a:lnTo>
                      <a:pt x="891381" y="1448852"/>
                    </a:lnTo>
                    <a:lnTo>
                      <a:pt x="887809" y="1455589"/>
                    </a:lnTo>
                    <a:lnTo>
                      <a:pt x="883841" y="1462326"/>
                    </a:lnTo>
                    <a:lnTo>
                      <a:pt x="881459" y="1469460"/>
                    </a:lnTo>
                    <a:lnTo>
                      <a:pt x="878681" y="1476990"/>
                    </a:lnTo>
                    <a:lnTo>
                      <a:pt x="877094" y="1484916"/>
                    </a:lnTo>
                    <a:lnTo>
                      <a:pt x="876300" y="1492842"/>
                    </a:lnTo>
                    <a:lnTo>
                      <a:pt x="875903" y="1500768"/>
                    </a:lnTo>
                    <a:lnTo>
                      <a:pt x="875903" y="1628776"/>
                    </a:lnTo>
                    <a:lnTo>
                      <a:pt x="692943" y="1628776"/>
                    </a:lnTo>
                    <a:lnTo>
                      <a:pt x="686990" y="1628776"/>
                    </a:lnTo>
                    <a:lnTo>
                      <a:pt x="681434" y="1627983"/>
                    </a:lnTo>
                    <a:lnTo>
                      <a:pt x="675878" y="1626002"/>
                    </a:lnTo>
                    <a:lnTo>
                      <a:pt x="671115" y="1624417"/>
                    </a:lnTo>
                    <a:lnTo>
                      <a:pt x="665956" y="1622039"/>
                    </a:lnTo>
                    <a:lnTo>
                      <a:pt x="661193" y="1618868"/>
                    </a:lnTo>
                    <a:lnTo>
                      <a:pt x="657224" y="1616094"/>
                    </a:lnTo>
                    <a:lnTo>
                      <a:pt x="652859" y="1612131"/>
                    </a:lnTo>
                    <a:lnTo>
                      <a:pt x="648890" y="1608168"/>
                    </a:lnTo>
                    <a:lnTo>
                      <a:pt x="646112" y="1603809"/>
                    </a:lnTo>
                    <a:lnTo>
                      <a:pt x="643334" y="1599053"/>
                    </a:lnTo>
                    <a:lnTo>
                      <a:pt x="640556" y="1594297"/>
                    </a:lnTo>
                    <a:lnTo>
                      <a:pt x="638968" y="1589145"/>
                    </a:lnTo>
                    <a:lnTo>
                      <a:pt x="637381" y="1583597"/>
                    </a:lnTo>
                    <a:lnTo>
                      <a:pt x="636587" y="1578048"/>
                    </a:lnTo>
                    <a:lnTo>
                      <a:pt x="636587" y="1572104"/>
                    </a:lnTo>
                    <a:lnTo>
                      <a:pt x="636587" y="1407635"/>
                    </a:lnTo>
                    <a:lnTo>
                      <a:pt x="636587" y="1401691"/>
                    </a:lnTo>
                    <a:lnTo>
                      <a:pt x="637381" y="1396142"/>
                    </a:lnTo>
                    <a:lnTo>
                      <a:pt x="638968" y="1390990"/>
                    </a:lnTo>
                    <a:lnTo>
                      <a:pt x="640556" y="1385442"/>
                    </a:lnTo>
                    <a:lnTo>
                      <a:pt x="643334" y="1380686"/>
                    </a:lnTo>
                    <a:lnTo>
                      <a:pt x="646112" y="1375534"/>
                    </a:lnTo>
                    <a:lnTo>
                      <a:pt x="648890" y="1371571"/>
                    </a:lnTo>
                    <a:lnTo>
                      <a:pt x="652859" y="1367608"/>
                    </a:lnTo>
                    <a:lnTo>
                      <a:pt x="657224" y="1364041"/>
                    </a:lnTo>
                    <a:lnTo>
                      <a:pt x="661193" y="1360474"/>
                    </a:lnTo>
                    <a:lnTo>
                      <a:pt x="665956" y="1357700"/>
                    </a:lnTo>
                    <a:lnTo>
                      <a:pt x="671115" y="1355322"/>
                    </a:lnTo>
                    <a:lnTo>
                      <a:pt x="675878" y="1353341"/>
                    </a:lnTo>
                    <a:lnTo>
                      <a:pt x="681434" y="1352152"/>
                    </a:lnTo>
                    <a:lnTo>
                      <a:pt x="686990" y="1351359"/>
                    </a:lnTo>
                    <a:lnTo>
                      <a:pt x="692943" y="1350963"/>
                    </a:lnTo>
                    <a:close/>
                    <a:moveTo>
                      <a:pt x="2082006" y="1166813"/>
                    </a:moveTo>
                    <a:lnTo>
                      <a:pt x="2083990" y="1169978"/>
                    </a:lnTo>
                    <a:lnTo>
                      <a:pt x="2086768" y="1172747"/>
                    </a:lnTo>
                    <a:lnTo>
                      <a:pt x="2089547" y="1175120"/>
                    </a:lnTo>
                    <a:lnTo>
                      <a:pt x="2093515" y="1176702"/>
                    </a:lnTo>
                    <a:lnTo>
                      <a:pt x="2096293" y="1177494"/>
                    </a:lnTo>
                    <a:lnTo>
                      <a:pt x="2100262" y="1177494"/>
                    </a:lnTo>
                    <a:lnTo>
                      <a:pt x="2107803" y="1177098"/>
                    </a:lnTo>
                    <a:lnTo>
                      <a:pt x="2116137" y="1176702"/>
                    </a:lnTo>
                    <a:lnTo>
                      <a:pt x="2125662" y="1177098"/>
                    </a:lnTo>
                    <a:lnTo>
                      <a:pt x="2135584" y="1177889"/>
                    </a:lnTo>
                    <a:lnTo>
                      <a:pt x="2144315" y="1179076"/>
                    </a:lnTo>
                    <a:lnTo>
                      <a:pt x="2152650" y="1180658"/>
                    </a:lnTo>
                    <a:lnTo>
                      <a:pt x="2161381" y="1183427"/>
                    </a:lnTo>
                    <a:lnTo>
                      <a:pt x="2169318" y="1186196"/>
                    </a:lnTo>
                    <a:lnTo>
                      <a:pt x="2176462" y="1189756"/>
                    </a:lnTo>
                    <a:lnTo>
                      <a:pt x="2183606" y="1193317"/>
                    </a:lnTo>
                    <a:lnTo>
                      <a:pt x="2190353" y="1197668"/>
                    </a:lnTo>
                    <a:lnTo>
                      <a:pt x="2196703" y="1202810"/>
                    </a:lnTo>
                    <a:lnTo>
                      <a:pt x="2202656" y="1208348"/>
                    </a:lnTo>
                    <a:lnTo>
                      <a:pt x="2207815" y="1213886"/>
                    </a:lnTo>
                    <a:lnTo>
                      <a:pt x="2212975" y="1220611"/>
                    </a:lnTo>
                    <a:lnTo>
                      <a:pt x="2217737" y="1227731"/>
                    </a:lnTo>
                    <a:lnTo>
                      <a:pt x="2222500" y="1234852"/>
                    </a:lnTo>
                    <a:lnTo>
                      <a:pt x="2226072" y="1243554"/>
                    </a:lnTo>
                    <a:lnTo>
                      <a:pt x="2231628" y="1256213"/>
                    </a:lnTo>
                    <a:lnTo>
                      <a:pt x="2236787" y="1268476"/>
                    </a:lnTo>
                    <a:lnTo>
                      <a:pt x="2240756" y="1280343"/>
                    </a:lnTo>
                    <a:lnTo>
                      <a:pt x="2244725" y="1291814"/>
                    </a:lnTo>
                    <a:lnTo>
                      <a:pt x="2247503" y="1302890"/>
                    </a:lnTo>
                    <a:lnTo>
                      <a:pt x="2250281" y="1313175"/>
                    </a:lnTo>
                    <a:lnTo>
                      <a:pt x="2252265" y="1323460"/>
                    </a:lnTo>
                    <a:lnTo>
                      <a:pt x="2253853" y="1333350"/>
                    </a:lnTo>
                    <a:lnTo>
                      <a:pt x="2254647" y="1342843"/>
                    </a:lnTo>
                    <a:lnTo>
                      <a:pt x="2255043" y="1352337"/>
                    </a:lnTo>
                    <a:lnTo>
                      <a:pt x="2255837" y="1361831"/>
                    </a:lnTo>
                    <a:lnTo>
                      <a:pt x="2255043" y="1371325"/>
                    </a:lnTo>
                    <a:lnTo>
                      <a:pt x="2254647" y="1380027"/>
                    </a:lnTo>
                    <a:lnTo>
                      <a:pt x="2253853" y="1389126"/>
                    </a:lnTo>
                    <a:lnTo>
                      <a:pt x="2252662" y="1398619"/>
                    </a:lnTo>
                    <a:lnTo>
                      <a:pt x="2251075" y="1408113"/>
                    </a:lnTo>
                    <a:lnTo>
                      <a:pt x="2245122" y="1407322"/>
                    </a:lnTo>
                    <a:lnTo>
                      <a:pt x="2239168" y="1406926"/>
                    </a:lnTo>
                    <a:lnTo>
                      <a:pt x="2220118" y="1406926"/>
                    </a:lnTo>
                    <a:lnTo>
                      <a:pt x="2219722" y="1396246"/>
                    </a:lnTo>
                    <a:lnTo>
                      <a:pt x="2219325" y="1385961"/>
                    </a:lnTo>
                    <a:lnTo>
                      <a:pt x="2218928" y="1382401"/>
                    </a:lnTo>
                    <a:lnTo>
                      <a:pt x="2218134" y="1379632"/>
                    </a:lnTo>
                    <a:lnTo>
                      <a:pt x="2216547" y="1377258"/>
                    </a:lnTo>
                    <a:lnTo>
                      <a:pt x="2214165" y="1374489"/>
                    </a:lnTo>
                    <a:lnTo>
                      <a:pt x="2212181" y="1372907"/>
                    </a:lnTo>
                    <a:lnTo>
                      <a:pt x="2209403" y="1371325"/>
                    </a:lnTo>
                    <a:lnTo>
                      <a:pt x="2206228" y="1370534"/>
                    </a:lnTo>
                    <a:lnTo>
                      <a:pt x="2203053" y="1369742"/>
                    </a:lnTo>
                    <a:lnTo>
                      <a:pt x="2199878" y="1369742"/>
                    </a:lnTo>
                    <a:lnTo>
                      <a:pt x="2196703" y="1370929"/>
                    </a:lnTo>
                    <a:lnTo>
                      <a:pt x="2193925" y="1372116"/>
                    </a:lnTo>
                    <a:lnTo>
                      <a:pt x="2191543" y="1373698"/>
                    </a:lnTo>
                    <a:lnTo>
                      <a:pt x="2189559" y="1376072"/>
                    </a:lnTo>
                    <a:lnTo>
                      <a:pt x="2187178" y="1378841"/>
                    </a:lnTo>
                    <a:lnTo>
                      <a:pt x="2185987" y="1381214"/>
                    </a:lnTo>
                    <a:lnTo>
                      <a:pt x="2185590" y="1384774"/>
                    </a:lnTo>
                    <a:lnTo>
                      <a:pt x="2184003" y="1395455"/>
                    </a:lnTo>
                    <a:lnTo>
                      <a:pt x="2182018" y="1406926"/>
                    </a:lnTo>
                    <a:lnTo>
                      <a:pt x="2013743" y="1406926"/>
                    </a:lnTo>
                    <a:lnTo>
                      <a:pt x="2010965" y="1399015"/>
                    </a:lnTo>
                    <a:lnTo>
                      <a:pt x="2009775" y="1395850"/>
                    </a:lnTo>
                    <a:lnTo>
                      <a:pt x="2008584" y="1393477"/>
                    </a:lnTo>
                    <a:lnTo>
                      <a:pt x="2006600" y="1391499"/>
                    </a:lnTo>
                    <a:lnTo>
                      <a:pt x="2003822" y="1389126"/>
                    </a:lnTo>
                    <a:lnTo>
                      <a:pt x="2001440" y="1387939"/>
                    </a:lnTo>
                    <a:lnTo>
                      <a:pt x="1998662" y="1387148"/>
                    </a:lnTo>
                    <a:lnTo>
                      <a:pt x="1995090" y="1386752"/>
                    </a:lnTo>
                    <a:lnTo>
                      <a:pt x="1992312" y="1386752"/>
                    </a:lnTo>
                    <a:lnTo>
                      <a:pt x="1988740" y="1387543"/>
                    </a:lnTo>
                    <a:lnTo>
                      <a:pt x="1986359" y="1388730"/>
                    </a:lnTo>
                    <a:lnTo>
                      <a:pt x="1983581" y="1390708"/>
                    </a:lnTo>
                    <a:lnTo>
                      <a:pt x="1981597" y="1393081"/>
                    </a:lnTo>
                    <a:lnTo>
                      <a:pt x="1980009" y="1395455"/>
                    </a:lnTo>
                    <a:lnTo>
                      <a:pt x="1978818" y="1398224"/>
                    </a:lnTo>
                    <a:lnTo>
                      <a:pt x="1978025" y="1400993"/>
                    </a:lnTo>
                    <a:lnTo>
                      <a:pt x="1978025" y="1404553"/>
                    </a:lnTo>
                    <a:lnTo>
                      <a:pt x="1978025" y="1406926"/>
                    </a:lnTo>
                    <a:lnTo>
                      <a:pt x="1952625" y="1406926"/>
                    </a:lnTo>
                    <a:lnTo>
                      <a:pt x="1949847" y="1390708"/>
                    </a:lnTo>
                    <a:lnTo>
                      <a:pt x="1949053" y="1382005"/>
                    </a:lnTo>
                    <a:lnTo>
                      <a:pt x="1948259" y="1373698"/>
                    </a:lnTo>
                    <a:lnTo>
                      <a:pt x="1947862" y="1364996"/>
                    </a:lnTo>
                    <a:lnTo>
                      <a:pt x="1947862" y="1355897"/>
                    </a:lnTo>
                    <a:lnTo>
                      <a:pt x="1948259" y="1346404"/>
                    </a:lnTo>
                    <a:lnTo>
                      <a:pt x="1949053" y="1337305"/>
                    </a:lnTo>
                    <a:lnTo>
                      <a:pt x="1950243" y="1327020"/>
                    </a:lnTo>
                    <a:lnTo>
                      <a:pt x="1952228" y="1316736"/>
                    </a:lnTo>
                    <a:lnTo>
                      <a:pt x="1954609" y="1305659"/>
                    </a:lnTo>
                    <a:lnTo>
                      <a:pt x="1958181" y="1294188"/>
                    </a:lnTo>
                    <a:lnTo>
                      <a:pt x="1961356" y="1282716"/>
                    </a:lnTo>
                    <a:lnTo>
                      <a:pt x="1966118" y="1270453"/>
                    </a:lnTo>
                    <a:lnTo>
                      <a:pt x="1971675" y="1257399"/>
                    </a:lnTo>
                    <a:lnTo>
                      <a:pt x="1977231" y="1243554"/>
                    </a:lnTo>
                    <a:lnTo>
                      <a:pt x="1980803" y="1237225"/>
                    </a:lnTo>
                    <a:lnTo>
                      <a:pt x="1984772" y="1230896"/>
                    </a:lnTo>
                    <a:lnTo>
                      <a:pt x="1988740" y="1224567"/>
                    </a:lnTo>
                    <a:lnTo>
                      <a:pt x="1993106" y="1218238"/>
                    </a:lnTo>
                    <a:lnTo>
                      <a:pt x="1994693" y="1215864"/>
                    </a:lnTo>
                    <a:lnTo>
                      <a:pt x="1996281" y="1213491"/>
                    </a:lnTo>
                    <a:lnTo>
                      <a:pt x="2001440" y="1208744"/>
                    </a:lnTo>
                    <a:lnTo>
                      <a:pt x="2006600" y="1203601"/>
                    </a:lnTo>
                    <a:lnTo>
                      <a:pt x="2011362" y="1198855"/>
                    </a:lnTo>
                    <a:lnTo>
                      <a:pt x="2016522" y="1194899"/>
                    </a:lnTo>
                    <a:lnTo>
                      <a:pt x="2022078" y="1190943"/>
                    </a:lnTo>
                    <a:lnTo>
                      <a:pt x="2027634" y="1186987"/>
                    </a:lnTo>
                    <a:lnTo>
                      <a:pt x="2033190" y="1184218"/>
                    </a:lnTo>
                    <a:lnTo>
                      <a:pt x="2038350" y="1181449"/>
                    </a:lnTo>
                    <a:lnTo>
                      <a:pt x="2043906" y="1178285"/>
                    </a:lnTo>
                    <a:lnTo>
                      <a:pt x="2049859" y="1176307"/>
                    </a:lnTo>
                    <a:lnTo>
                      <a:pt x="2060972" y="1171956"/>
                    </a:lnTo>
                    <a:lnTo>
                      <a:pt x="2071290" y="1169187"/>
                    </a:lnTo>
                    <a:lnTo>
                      <a:pt x="2082006" y="1166813"/>
                    </a:lnTo>
                    <a:close/>
                    <a:moveTo>
                      <a:pt x="1110232" y="1166813"/>
                    </a:moveTo>
                    <a:lnTo>
                      <a:pt x="1112219" y="1169978"/>
                    </a:lnTo>
                    <a:lnTo>
                      <a:pt x="1115000" y="1172747"/>
                    </a:lnTo>
                    <a:lnTo>
                      <a:pt x="1118179" y="1175120"/>
                    </a:lnTo>
                    <a:lnTo>
                      <a:pt x="1121359" y="1176702"/>
                    </a:lnTo>
                    <a:lnTo>
                      <a:pt x="1124935" y="1177494"/>
                    </a:lnTo>
                    <a:lnTo>
                      <a:pt x="1128114" y="1177494"/>
                    </a:lnTo>
                    <a:lnTo>
                      <a:pt x="1136062" y="1177098"/>
                    </a:lnTo>
                    <a:lnTo>
                      <a:pt x="1144407" y="1176702"/>
                    </a:lnTo>
                    <a:lnTo>
                      <a:pt x="1154342" y="1177098"/>
                    </a:lnTo>
                    <a:lnTo>
                      <a:pt x="1163879" y="1177889"/>
                    </a:lnTo>
                    <a:lnTo>
                      <a:pt x="1173019" y="1179076"/>
                    </a:lnTo>
                    <a:lnTo>
                      <a:pt x="1181364" y="1180658"/>
                    </a:lnTo>
                    <a:lnTo>
                      <a:pt x="1189709" y="1183427"/>
                    </a:lnTo>
                    <a:lnTo>
                      <a:pt x="1197259" y="1186196"/>
                    </a:lnTo>
                    <a:lnTo>
                      <a:pt x="1204810" y="1189756"/>
                    </a:lnTo>
                    <a:lnTo>
                      <a:pt x="1211963" y="1193317"/>
                    </a:lnTo>
                    <a:lnTo>
                      <a:pt x="1218718" y="1197668"/>
                    </a:lnTo>
                    <a:lnTo>
                      <a:pt x="1225077" y="1202810"/>
                    </a:lnTo>
                    <a:lnTo>
                      <a:pt x="1231037" y="1208348"/>
                    </a:lnTo>
                    <a:lnTo>
                      <a:pt x="1236601" y="1213886"/>
                    </a:lnTo>
                    <a:lnTo>
                      <a:pt x="1241767" y="1220611"/>
                    </a:lnTo>
                    <a:lnTo>
                      <a:pt x="1246138" y="1227731"/>
                    </a:lnTo>
                    <a:lnTo>
                      <a:pt x="1250907" y="1234852"/>
                    </a:lnTo>
                    <a:lnTo>
                      <a:pt x="1254881" y="1243554"/>
                    </a:lnTo>
                    <a:lnTo>
                      <a:pt x="1260444" y="1256213"/>
                    </a:lnTo>
                    <a:lnTo>
                      <a:pt x="1265213" y="1268476"/>
                    </a:lnTo>
                    <a:lnTo>
                      <a:pt x="1269584" y="1280343"/>
                    </a:lnTo>
                    <a:lnTo>
                      <a:pt x="1273160" y="1291814"/>
                    </a:lnTo>
                    <a:lnTo>
                      <a:pt x="1276339" y="1302890"/>
                    </a:lnTo>
                    <a:lnTo>
                      <a:pt x="1278724" y="1313175"/>
                    </a:lnTo>
                    <a:lnTo>
                      <a:pt x="1281108" y="1323460"/>
                    </a:lnTo>
                    <a:lnTo>
                      <a:pt x="1282300" y="1333350"/>
                    </a:lnTo>
                    <a:lnTo>
                      <a:pt x="1283492" y="1342843"/>
                    </a:lnTo>
                    <a:lnTo>
                      <a:pt x="1283890" y="1352337"/>
                    </a:lnTo>
                    <a:lnTo>
                      <a:pt x="1284287" y="1361831"/>
                    </a:lnTo>
                    <a:lnTo>
                      <a:pt x="1283890" y="1371325"/>
                    </a:lnTo>
                    <a:lnTo>
                      <a:pt x="1283492" y="1380027"/>
                    </a:lnTo>
                    <a:lnTo>
                      <a:pt x="1282300" y="1389126"/>
                    </a:lnTo>
                    <a:lnTo>
                      <a:pt x="1281506" y="1398619"/>
                    </a:lnTo>
                    <a:lnTo>
                      <a:pt x="1279519" y="1408113"/>
                    </a:lnTo>
                    <a:lnTo>
                      <a:pt x="1273558" y="1407322"/>
                    </a:lnTo>
                    <a:lnTo>
                      <a:pt x="1267994" y="1406926"/>
                    </a:lnTo>
                    <a:lnTo>
                      <a:pt x="1248920" y="1406926"/>
                    </a:lnTo>
                    <a:lnTo>
                      <a:pt x="1248125" y="1385961"/>
                    </a:lnTo>
                    <a:lnTo>
                      <a:pt x="1247728" y="1382401"/>
                    </a:lnTo>
                    <a:lnTo>
                      <a:pt x="1246138" y="1379632"/>
                    </a:lnTo>
                    <a:lnTo>
                      <a:pt x="1244946" y="1377258"/>
                    </a:lnTo>
                    <a:lnTo>
                      <a:pt x="1242959" y="1374489"/>
                    </a:lnTo>
                    <a:lnTo>
                      <a:pt x="1240575" y="1372907"/>
                    </a:lnTo>
                    <a:lnTo>
                      <a:pt x="1237793" y="1371325"/>
                    </a:lnTo>
                    <a:lnTo>
                      <a:pt x="1235011" y="1370534"/>
                    </a:lnTo>
                    <a:lnTo>
                      <a:pt x="1231435" y="1369742"/>
                    </a:lnTo>
                    <a:lnTo>
                      <a:pt x="1228653" y="1369742"/>
                    </a:lnTo>
                    <a:lnTo>
                      <a:pt x="1225077" y="1370929"/>
                    </a:lnTo>
                    <a:lnTo>
                      <a:pt x="1222692" y="1372116"/>
                    </a:lnTo>
                    <a:lnTo>
                      <a:pt x="1220308" y="1373698"/>
                    </a:lnTo>
                    <a:lnTo>
                      <a:pt x="1217526" y="1376072"/>
                    </a:lnTo>
                    <a:lnTo>
                      <a:pt x="1215937" y="1378841"/>
                    </a:lnTo>
                    <a:lnTo>
                      <a:pt x="1214745" y="1381214"/>
                    </a:lnTo>
                    <a:lnTo>
                      <a:pt x="1214347" y="1384774"/>
                    </a:lnTo>
                    <a:lnTo>
                      <a:pt x="1211963" y="1395455"/>
                    </a:lnTo>
                    <a:lnTo>
                      <a:pt x="1209976" y="1406926"/>
                    </a:lnTo>
                    <a:lnTo>
                      <a:pt x="1041881" y="1406926"/>
                    </a:lnTo>
                    <a:lnTo>
                      <a:pt x="1039497" y="1399015"/>
                    </a:lnTo>
                    <a:lnTo>
                      <a:pt x="1038305" y="1395850"/>
                    </a:lnTo>
                    <a:lnTo>
                      <a:pt x="1036715" y="1393477"/>
                    </a:lnTo>
                    <a:lnTo>
                      <a:pt x="1034728" y="1391499"/>
                    </a:lnTo>
                    <a:lnTo>
                      <a:pt x="1032344" y="1389126"/>
                    </a:lnTo>
                    <a:lnTo>
                      <a:pt x="1029960" y="1387939"/>
                    </a:lnTo>
                    <a:lnTo>
                      <a:pt x="1026780" y="1387148"/>
                    </a:lnTo>
                    <a:lnTo>
                      <a:pt x="1023601" y="1386752"/>
                    </a:lnTo>
                    <a:lnTo>
                      <a:pt x="1020422" y="1386752"/>
                    </a:lnTo>
                    <a:lnTo>
                      <a:pt x="1017243" y="1387543"/>
                    </a:lnTo>
                    <a:lnTo>
                      <a:pt x="1014461" y="1388730"/>
                    </a:lnTo>
                    <a:lnTo>
                      <a:pt x="1012077" y="1390708"/>
                    </a:lnTo>
                    <a:lnTo>
                      <a:pt x="1010090" y="1393081"/>
                    </a:lnTo>
                    <a:lnTo>
                      <a:pt x="1008103" y="1395455"/>
                    </a:lnTo>
                    <a:lnTo>
                      <a:pt x="1006911" y="1398224"/>
                    </a:lnTo>
                    <a:lnTo>
                      <a:pt x="1006116" y="1400993"/>
                    </a:lnTo>
                    <a:lnTo>
                      <a:pt x="1006116" y="1404553"/>
                    </a:lnTo>
                    <a:lnTo>
                      <a:pt x="1006116" y="1406926"/>
                    </a:lnTo>
                    <a:lnTo>
                      <a:pt x="980684" y="1406926"/>
                    </a:lnTo>
                    <a:lnTo>
                      <a:pt x="978299" y="1390708"/>
                    </a:lnTo>
                    <a:lnTo>
                      <a:pt x="977107" y="1382005"/>
                    </a:lnTo>
                    <a:lnTo>
                      <a:pt x="976710" y="1373698"/>
                    </a:lnTo>
                    <a:lnTo>
                      <a:pt x="976312" y="1364996"/>
                    </a:lnTo>
                    <a:lnTo>
                      <a:pt x="976312" y="1355897"/>
                    </a:lnTo>
                    <a:lnTo>
                      <a:pt x="976710" y="1346404"/>
                    </a:lnTo>
                    <a:lnTo>
                      <a:pt x="977504" y="1337305"/>
                    </a:lnTo>
                    <a:lnTo>
                      <a:pt x="978697" y="1327020"/>
                    </a:lnTo>
                    <a:lnTo>
                      <a:pt x="980286" y="1316736"/>
                    </a:lnTo>
                    <a:lnTo>
                      <a:pt x="983068" y="1305659"/>
                    </a:lnTo>
                    <a:lnTo>
                      <a:pt x="985850" y="1294188"/>
                    </a:lnTo>
                    <a:lnTo>
                      <a:pt x="989823" y="1282716"/>
                    </a:lnTo>
                    <a:lnTo>
                      <a:pt x="994195" y="1270453"/>
                    </a:lnTo>
                    <a:lnTo>
                      <a:pt x="999758" y="1257399"/>
                    </a:lnTo>
                    <a:lnTo>
                      <a:pt x="1005719" y="1243554"/>
                    </a:lnTo>
                    <a:lnTo>
                      <a:pt x="1008898" y="1237225"/>
                    </a:lnTo>
                    <a:lnTo>
                      <a:pt x="1012872" y="1230500"/>
                    </a:lnTo>
                    <a:lnTo>
                      <a:pt x="1016846" y="1224567"/>
                    </a:lnTo>
                    <a:lnTo>
                      <a:pt x="1021217" y="1218238"/>
                    </a:lnTo>
                    <a:lnTo>
                      <a:pt x="1023204" y="1215864"/>
                    </a:lnTo>
                    <a:lnTo>
                      <a:pt x="1024793" y="1213491"/>
                    </a:lnTo>
                    <a:lnTo>
                      <a:pt x="1029960" y="1208744"/>
                    </a:lnTo>
                    <a:lnTo>
                      <a:pt x="1034331" y="1203601"/>
                    </a:lnTo>
                    <a:lnTo>
                      <a:pt x="1039894" y="1198855"/>
                    </a:lnTo>
                    <a:lnTo>
                      <a:pt x="1045060" y="1194899"/>
                    </a:lnTo>
                    <a:lnTo>
                      <a:pt x="1050624" y="1190943"/>
                    </a:lnTo>
                    <a:lnTo>
                      <a:pt x="1055790" y="1186987"/>
                    </a:lnTo>
                    <a:lnTo>
                      <a:pt x="1061353" y="1184218"/>
                    </a:lnTo>
                    <a:lnTo>
                      <a:pt x="1066917" y="1181449"/>
                    </a:lnTo>
                    <a:lnTo>
                      <a:pt x="1072480" y="1178285"/>
                    </a:lnTo>
                    <a:lnTo>
                      <a:pt x="1078043" y="1176307"/>
                    </a:lnTo>
                    <a:lnTo>
                      <a:pt x="1089170" y="1171956"/>
                    </a:lnTo>
                    <a:lnTo>
                      <a:pt x="1099900" y="1169187"/>
                    </a:lnTo>
                    <a:lnTo>
                      <a:pt x="1110232" y="1166813"/>
                    </a:lnTo>
                    <a:close/>
                    <a:moveTo>
                      <a:pt x="1601784" y="1141413"/>
                    </a:moveTo>
                    <a:lnTo>
                      <a:pt x="1608513" y="1141413"/>
                    </a:lnTo>
                    <a:lnTo>
                      <a:pt x="1616826" y="1141413"/>
                    </a:lnTo>
                    <a:lnTo>
                      <a:pt x="1628701" y="1141809"/>
                    </a:lnTo>
                    <a:lnTo>
                      <a:pt x="1639785" y="1142996"/>
                    </a:lnTo>
                    <a:lnTo>
                      <a:pt x="1644139" y="1143392"/>
                    </a:lnTo>
                    <a:lnTo>
                      <a:pt x="1656410" y="1145766"/>
                    </a:lnTo>
                    <a:lnTo>
                      <a:pt x="1668285" y="1149327"/>
                    </a:lnTo>
                    <a:lnTo>
                      <a:pt x="1673431" y="1150910"/>
                    </a:lnTo>
                    <a:lnTo>
                      <a:pt x="1682140" y="1154075"/>
                    </a:lnTo>
                    <a:lnTo>
                      <a:pt x="1690453" y="1157241"/>
                    </a:lnTo>
                    <a:lnTo>
                      <a:pt x="1694807" y="1158823"/>
                    </a:lnTo>
                    <a:lnTo>
                      <a:pt x="1703516" y="1163572"/>
                    </a:lnTo>
                    <a:lnTo>
                      <a:pt x="1711828" y="1167924"/>
                    </a:lnTo>
                    <a:lnTo>
                      <a:pt x="1714995" y="1169903"/>
                    </a:lnTo>
                    <a:lnTo>
                      <a:pt x="1726079" y="1177421"/>
                    </a:lnTo>
                    <a:lnTo>
                      <a:pt x="1729245" y="1179399"/>
                    </a:lnTo>
                    <a:lnTo>
                      <a:pt x="1739142" y="1186918"/>
                    </a:lnTo>
                    <a:lnTo>
                      <a:pt x="1740329" y="1188105"/>
                    </a:lnTo>
                    <a:lnTo>
                      <a:pt x="1745475" y="1192853"/>
                    </a:lnTo>
                    <a:lnTo>
                      <a:pt x="1747058" y="1194436"/>
                    </a:lnTo>
                    <a:lnTo>
                      <a:pt x="1748642" y="1196018"/>
                    </a:lnTo>
                    <a:lnTo>
                      <a:pt x="1743100" y="1240732"/>
                    </a:lnTo>
                    <a:lnTo>
                      <a:pt x="1739142" y="1274761"/>
                    </a:lnTo>
                    <a:lnTo>
                      <a:pt x="1736766" y="1296128"/>
                    </a:lnTo>
                    <a:lnTo>
                      <a:pt x="1738746" y="1294150"/>
                    </a:lnTo>
                    <a:lnTo>
                      <a:pt x="1739537" y="1293358"/>
                    </a:lnTo>
                    <a:lnTo>
                      <a:pt x="1740725" y="1293358"/>
                    </a:lnTo>
                    <a:lnTo>
                      <a:pt x="1741912" y="1293754"/>
                    </a:lnTo>
                    <a:lnTo>
                      <a:pt x="1743100" y="1294150"/>
                    </a:lnTo>
                    <a:lnTo>
                      <a:pt x="1744288" y="1295733"/>
                    </a:lnTo>
                    <a:lnTo>
                      <a:pt x="1745079" y="1297315"/>
                    </a:lnTo>
                    <a:lnTo>
                      <a:pt x="1747454" y="1301668"/>
                    </a:lnTo>
                    <a:lnTo>
                      <a:pt x="1749038" y="1307603"/>
                    </a:lnTo>
                    <a:lnTo>
                      <a:pt x="1750621" y="1315121"/>
                    </a:lnTo>
                    <a:lnTo>
                      <a:pt x="1751809" y="1323827"/>
                    </a:lnTo>
                    <a:lnTo>
                      <a:pt x="1752204" y="1332928"/>
                    </a:lnTo>
                    <a:lnTo>
                      <a:pt x="1752600" y="1343216"/>
                    </a:lnTo>
                    <a:lnTo>
                      <a:pt x="1752204" y="1352712"/>
                    </a:lnTo>
                    <a:lnTo>
                      <a:pt x="1751809" y="1361813"/>
                    </a:lnTo>
                    <a:lnTo>
                      <a:pt x="1750621" y="1370518"/>
                    </a:lnTo>
                    <a:lnTo>
                      <a:pt x="1749038" y="1378036"/>
                    </a:lnTo>
                    <a:lnTo>
                      <a:pt x="1747454" y="1383972"/>
                    </a:lnTo>
                    <a:lnTo>
                      <a:pt x="1745079" y="1388324"/>
                    </a:lnTo>
                    <a:lnTo>
                      <a:pt x="1744288" y="1390303"/>
                    </a:lnTo>
                    <a:lnTo>
                      <a:pt x="1743100" y="1391490"/>
                    </a:lnTo>
                    <a:lnTo>
                      <a:pt x="1741912" y="1391886"/>
                    </a:lnTo>
                    <a:lnTo>
                      <a:pt x="1740725" y="1392281"/>
                    </a:lnTo>
                    <a:lnTo>
                      <a:pt x="1739142" y="1391886"/>
                    </a:lnTo>
                    <a:lnTo>
                      <a:pt x="1737954" y="1391094"/>
                    </a:lnTo>
                    <a:lnTo>
                      <a:pt x="1736766" y="1389511"/>
                    </a:lnTo>
                    <a:lnTo>
                      <a:pt x="1735975" y="1387929"/>
                    </a:lnTo>
                    <a:lnTo>
                      <a:pt x="1733996" y="1382785"/>
                    </a:lnTo>
                    <a:lnTo>
                      <a:pt x="1731620" y="1376849"/>
                    </a:lnTo>
                    <a:lnTo>
                      <a:pt x="1730829" y="1384367"/>
                    </a:lnTo>
                    <a:lnTo>
                      <a:pt x="1729641" y="1391886"/>
                    </a:lnTo>
                    <a:lnTo>
                      <a:pt x="1725683" y="1406526"/>
                    </a:lnTo>
                    <a:lnTo>
                      <a:pt x="1475905" y="1406526"/>
                    </a:lnTo>
                    <a:lnTo>
                      <a:pt x="1471551" y="1394260"/>
                    </a:lnTo>
                    <a:lnTo>
                      <a:pt x="1469968" y="1388324"/>
                    </a:lnTo>
                    <a:lnTo>
                      <a:pt x="1467592" y="1381993"/>
                    </a:lnTo>
                    <a:lnTo>
                      <a:pt x="1466009" y="1387137"/>
                    </a:lnTo>
                    <a:lnTo>
                      <a:pt x="1464426" y="1391490"/>
                    </a:lnTo>
                    <a:lnTo>
                      <a:pt x="1463238" y="1392677"/>
                    </a:lnTo>
                    <a:lnTo>
                      <a:pt x="1462051" y="1393864"/>
                    </a:lnTo>
                    <a:lnTo>
                      <a:pt x="1460863" y="1394260"/>
                    </a:lnTo>
                    <a:lnTo>
                      <a:pt x="1459676" y="1394655"/>
                    </a:lnTo>
                    <a:lnTo>
                      <a:pt x="1458884" y="1394260"/>
                    </a:lnTo>
                    <a:lnTo>
                      <a:pt x="1457696" y="1393468"/>
                    </a:lnTo>
                    <a:lnTo>
                      <a:pt x="1456509" y="1392281"/>
                    </a:lnTo>
                    <a:lnTo>
                      <a:pt x="1454925" y="1391094"/>
                    </a:lnTo>
                    <a:lnTo>
                      <a:pt x="1452946" y="1386346"/>
                    </a:lnTo>
                    <a:lnTo>
                      <a:pt x="1451363" y="1380015"/>
                    </a:lnTo>
                    <a:lnTo>
                      <a:pt x="1450175" y="1372892"/>
                    </a:lnTo>
                    <a:lnTo>
                      <a:pt x="1448592" y="1364583"/>
                    </a:lnTo>
                    <a:lnTo>
                      <a:pt x="1447800" y="1355086"/>
                    </a:lnTo>
                    <a:lnTo>
                      <a:pt x="1447800" y="1345194"/>
                    </a:lnTo>
                    <a:lnTo>
                      <a:pt x="1447800" y="1334906"/>
                    </a:lnTo>
                    <a:lnTo>
                      <a:pt x="1448592" y="1325805"/>
                    </a:lnTo>
                    <a:lnTo>
                      <a:pt x="1450175" y="1317496"/>
                    </a:lnTo>
                    <a:lnTo>
                      <a:pt x="1451363" y="1310373"/>
                    </a:lnTo>
                    <a:lnTo>
                      <a:pt x="1452946" y="1304438"/>
                    </a:lnTo>
                    <a:lnTo>
                      <a:pt x="1454925" y="1299689"/>
                    </a:lnTo>
                    <a:lnTo>
                      <a:pt x="1456509" y="1298107"/>
                    </a:lnTo>
                    <a:lnTo>
                      <a:pt x="1457696" y="1296920"/>
                    </a:lnTo>
                    <a:lnTo>
                      <a:pt x="1458884" y="1296128"/>
                    </a:lnTo>
                    <a:lnTo>
                      <a:pt x="1459676" y="1296128"/>
                    </a:lnTo>
                    <a:lnTo>
                      <a:pt x="1460467" y="1296128"/>
                    </a:lnTo>
                    <a:lnTo>
                      <a:pt x="1461259" y="1296524"/>
                    </a:lnTo>
                    <a:lnTo>
                      <a:pt x="1462051" y="1283466"/>
                    </a:lnTo>
                    <a:lnTo>
                      <a:pt x="1462446" y="1277531"/>
                    </a:lnTo>
                    <a:lnTo>
                      <a:pt x="1464030" y="1271991"/>
                    </a:lnTo>
                    <a:lnTo>
                      <a:pt x="1462051" y="1258142"/>
                    </a:lnTo>
                    <a:lnTo>
                      <a:pt x="1460071" y="1245480"/>
                    </a:lnTo>
                    <a:lnTo>
                      <a:pt x="1456905" y="1223717"/>
                    </a:lnTo>
                    <a:lnTo>
                      <a:pt x="1453738" y="1208681"/>
                    </a:lnTo>
                    <a:lnTo>
                      <a:pt x="1452550" y="1203537"/>
                    </a:lnTo>
                    <a:lnTo>
                      <a:pt x="1458488" y="1199975"/>
                    </a:lnTo>
                    <a:lnTo>
                      <a:pt x="1465217" y="1196018"/>
                    </a:lnTo>
                    <a:lnTo>
                      <a:pt x="1471551" y="1191270"/>
                    </a:lnTo>
                    <a:lnTo>
                      <a:pt x="1477884" y="1186522"/>
                    </a:lnTo>
                    <a:lnTo>
                      <a:pt x="1489760" y="1177421"/>
                    </a:lnTo>
                    <a:lnTo>
                      <a:pt x="1495302" y="1173464"/>
                    </a:lnTo>
                    <a:lnTo>
                      <a:pt x="1500843" y="1170299"/>
                    </a:lnTo>
                    <a:lnTo>
                      <a:pt x="1515490" y="1163176"/>
                    </a:lnTo>
                    <a:lnTo>
                      <a:pt x="1530136" y="1157241"/>
                    </a:lnTo>
                    <a:lnTo>
                      <a:pt x="1539636" y="1154075"/>
                    </a:lnTo>
                    <a:lnTo>
                      <a:pt x="1548741" y="1150910"/>
                    </a:lnTo>
                    <a:lnTo>
                      <a:pt x="1558241" y="1148536"/>
                    </a:lnTo>
                    <a:lnTo>
                      <a:pt x="1568533" y="1145766"/>
                    </a:lnTo>
                    <a:lnTo>
                      <a:pt x="1576450" y="1144183"/>
                    </a:lnTo>
                    <a:lnTo>
                      <a:pt x="1583971" y="1142996"/>
                    </a:lnTo>
                    <a:lnTo>
                      <a:pt x="1594658" y="1142204"/>
                    </a:lnTo>
                    <a:lnTo>
                      <a:pt x="1601784" y="1141413"/>
                    </a:lnTo>
                    <a:close/>
                    <a:moveTo>
                      <a:pt x="1832358" y="1052513"/>
                    </a:moveTo>
                    <a:lnTo>
                      <a:pt x="1843104" y="1052513"/>
                    </a:lnTo>
                    <a:lnTo>
                      <a:pt x="1847083" y="1052911"/>
                    </a:lnTo>
                    <a:lnTo>
                      <a:pt x="1839522" y="1055300"/>
                    </a:lnTo>
                    <a:lnTo>
                      <a:pt x="1831960" y="1058882"/>
                    </a:lnTo>
                    <a:lnTo>
                      <a:pt x="1825194" y="1062067"/>
                    </a:lnTo>
                    <a:lnTo>
                      <a:pt x="1818428" y="1065650"/>
                    </a:lnTo>
                    <a:lnTo>
                      <a:pt x="1820418" y="1066446"/>
                    </a:lnTo>
                    <a:lnTo>
                      <a:pt x="1828776" y="1066048"/>
                    </a:lnTo>
                    <a:lnTo>
                      <a:pt x="1837532" y="1065650"/>
                    </a:lnTo>
                    <a:lnTo>
                      <a:pt x="1846685" y="1066048"/>
                    </a:lnTo>
                    <a:lnTo>
                      <a:pt x="1856237" y="1066446"/>
                    </a:lnTo>
                    <a:lnTo>
                      <a:pt x="1865789" y="1067640"/>
                    </a:lnTo>
                    <a:lnTo>
                      <a:pt x="1876137" y="1069631"/>
                    </a:lnTo>
                    <a:lnTo>
                      <a:pt x="1885688" y="1072417"/>
                    </a:lnTo>
                    <a:lnTo>
                      <a:pt x="1895638" y="1075602"/>
                    </a:lnTo>
                    <a:lnTo>
                      <a:pt x="1905588" y="1079981"/>
                    </a:lnTo>
                    <a:lnTo>
                      <a:pt x="1910761" y="1082369"/>
                    </a:lnTo>
                    <a:lnTo>
                      <a:pt x="1915139" y="1085156"/>
                    </a:lnTo>
                    <a:lnTo>
                      <a:pt x="1919915" y="1088340"/>
                    </a:lnTo>
                    <a:lnTo>
                      <a:pt x="1924691" y="1091525"/>
                    </a:lnTo>
                    <a:lnTo>
                      <a:pt x="1929069" y="1095506"/>
                    </a:lnTo>
                    <a:lnTo>
                      <a:pt x="1933845" y="1099487"/>
                    </a:lnTo>
                    <a:lnTo>
                      <a:pt x="1938223" y="1103468"/>
                    </a:lnTo>
                    <a:lnTo>
                      <a:pt x="1942202" y="1108245"/>
                    </a:lnTo>
                    <a:lnTo>
                      <a:pt x="1946580" y="1112623"/>
                    </a:lnTo>
                    <a:lnTo>
                      <a:pt x="1950162" y="1118197"/>
                    </a:lnTo>
                    <a:lnTo>
                      <a:pt x="1954142" y="1123770"/>
                    </a:lnTo>
                    <a:lnTo>
                      <a:pt x="1957724" y="1129741"/>
                    </a:lnTo>
                    <a:lnTo>
                      <a:pt x="1960908" y="1136110"/>
                    </a:lnTo>
                    <a:lnTo>
                      <a:pt x="1964490" y="1142878"/>
                    </a:lnTo>
                    <a:lnTo>
                      <a:pt x="1968868" y="1152830"/>
                    </a:lnTo>
                    <a:lnTo>
                      <a:pt x="1972847" y="1163180"/>
                    </a:lnTo>
                    <a:lnTo>
                      <a:pt x="1979613" y="1182288"/>
                    </a:lnTo>
                    <a:lnTo>
                      <a:pt x="1975633" y="1185871"/>
                    </a:lnTo>
                    <a:lnTo>
                      <a:pt x="1972051" y="1190249"/>
                    </a:lnTo>
                    <a:lnTo>
                      <a:pt x="1967674" y="1192638"/>
                    </a:lnTo>
                    <a:lnTo>
                      <a:pt x="1965684" y="1193832"/>
                    </a:lnTo>
                    <a:lnTo>
                      <a:pt x="1963694" y="1195823"/>
                    </a:lnTo>
                    <a:lnTo>
                      <a:pt x="1962102" y="1197415"/>
                    </a:lnTo>
                    <a:lnTo>
                      <a:pt x="1961306" y="1199007"/>
                    </a:lnTo>
                    <a:lnTo>
                      <a:pt x="1960112" y="1201396"/>
                    </a:lnTo>
                    <a:lnTo>
                      <a:pt x="1959316" y="1202988"/>
                    </a:lnTo>
                    <a:lnTo>
                      <a:pt x="1958918" y="1205377"/>
                    </a:lnTo>
                    <a:lnTo>
                      <a:pt x="1958918" y="1207367"/>
                    </a:lnTo>
                    <a:lnTo>
                      <a:pt x="1952152" y="1218115"/>
                    </a:lnTo>
                    <a:lnTo>
                      <a:pt x="1946580" y="1229262"/>
                    </a:lnTo>
                    <a:lnTo>
                      <a:pt x="1941008" y="1240806"/>
                    </a:lnTo>
                    <a:lnTo>
                      <a:pt x="1936233" y="1252350"/>
                    </a:lnTo>
                    <a:lnTo>
                      <a:pt x="1932253" y="1263895"/>
                    </a:lnTo>
                    <a:lnTo>
                      <a:pt x="1928273" y="1274245"/>
                    </a:lnTo>
                    <a:lnTo>
                      <a:pt x="1925089" y="1284993"/>
                    </a:lnTo>
                    <a:lnTo>
                      <a:pt x="1921905" y="1294945"/>
                    </a:lnTo>
                    <a:lnTo>
                      <a:pt x="1919915" y="1304897"/>
                    </a:lnTo>
                    <a:lnTo>
                      <a:pt x="1917925" y="1314451"/>
                    </a:lnTo>
                    <a:lnTo>
                      <a:pt x="1784997" y="1314451"/>
                    </a:lnTo>
                    <a:lnTo>
                      <a:pt x="1783007" y="1303305"/>
                    </a:lnTo>
                    <a:lnTo>
                      <a:pt x="1780222" y="1293353"/>
                    </a:lnTo>
                    <a:lnTo>
                      <a:pt x="1778630" y="1288974"/>
                    </a:lnTo>
                    <a:lnTo>
                      <a:pt x="1777038" y="1284993"/>
                    </a:lnTo>
                    <a:lnTo>
                      <a:pt x="1775446" y="1281410"/>
                    </a:lnTo>
                    <a:lnTo>
                      <a:pt x="1773058" y="1278226"/>
                    </a:lnTo>
                    <a:lnTo>
                      <a:pt x="1782609" y="1200202"/>
                    </a:lnTo>
                    <a:lnTo>
                      <a:pt x="1783007" y="1196619"/>
                    </a:lnTo>
                    <a:lnTo>
                      <a:pt x="1783007" y="1192638"/>
                    </a:lnTo>
                    <a:lnTo>
                      <a:pt x="1782211" y="1189453"/>
                    </a:lnTo>
                    <a:lnTo>
                      <a:pt x="1781416" y="1185472"/>
                    </a:lnTo>
                    <a:lnTo>
                      <a:pt x="1779824" y="1182288"/>
                    </a:lnTo>
                    <a:lnTo>
                      <a:pt x="1778232" y="1178705"/>
                    </a:lnTo>
                    <a:lnTo>
                      <a:pt x="1776242" y="1175919"/>
                    </a:lnTo>
                    <a:lnTo>
                      <a:pt x="1774252" y="1172734"/>
                    </a:lnTo>
                    <a:lnTo>
                      <a:pt x="1767884" y="1166763"/>
                    </a:lnTo>
                    <a:lnTo>
                      <a:pt x="1761516" y="1161588"/>
                    </a:lnTo>
                    <a:lnTo>
                      <a:pt x="1752362" y="1154422"/>
                    </a:lnTo>
                    <a:lnTo>
                      <a:pt x="1741219" y="1146460"/>
                    </a:lnTo>
                    <a:lnTo>
                      <a:pt x="1734851" y="1142480"/>
                    </a:lnTo>
                    <a:lnTo>
                      <a:pt x="1728085" y="1138101"/>
                    </a:lnTo>
                    <a:lnTo>
                      <a:pt x="1720921" y="1134518"/>
                    </a:lnTo>
                    <a:lnTo>
                      <a:pt x="1712564" y="1130139"/>
                    </a:lnTo>
                    <a:lnTo>
                      <a:pt x="1704206" y="1126158"/>
                    </a:lnTo>
                    <a:lnTo>
                      <a:pt x="1695450" y="1122576"/>
                    </a:lnTo>
                    <a:lnTo>
                      <a:pt x="1698236" y="1118197"/>
                    </a:lnTo>
                    <a:lnTo>
                      <a:pt x="1701420" y="1114216"/>
                    </a:lnTo>
                    <a:lnTo>
                      <a:pt x="1697440" y="1114614"/>
                    </a:lnTo>
                    <a:lnTo>
                      <a:pt x="1701420" y="1111827"/>
                    </a:lnTo>
                    <a:lnTo>
                      <a:pt x="1705002" y="1109041"/>
                    </a:lnTo>
                    <a:lnTo>
                      <a:pt x="1710176" y="1103069"/>
                    </a:lnTo>
                    <a:lnTo>
                      <a:pt x="1715748" y="1097894"/>
                    </a:lnTo>
                    <a:lnTo>
                      <a:pt x="1721319" y="1093117"/>
                    </a:lnTo>
                    <a:lnTo>
                      <a:pt x="1726891" y="1088340"/>
                    </a:lnTo>
                    <a:lnTo>
                      <a:pt x="1732463" y="1083962"/>
                    </a:lnTo>
                    <a:lnTo>
                      <a:pt x="1738035" y="1080379"/>
                    </a:lnTo>
                    <a:lnTo>
                      <a:pt x="1744005" y="1076398"/>
                    </a:lnTo>
                    <a:lnTo>
                      <a:pt x="1749975" y="1073611"/>
                    </a:lnTo>
                    <a:lnTo>
                      <a:pt x="1755944" y="1070427"/>
                    </a:lnTo>
                    <a:lnTo>
                      <a:pt x="1761914" y="1067640"/>
                    </a:lnTo>
                    <a:lnTo>
                      <a:pt x="1773456" y="1063261"/>
                    </a:lnTo>
                    <a:lnTo>
                      <a:pt x="1784997" y="1059679"/>
                    </a:lnTo>
                    <a:lnTo>
                      <a:pt x="1796539" y="1056892"/>
                    </a:lnTo>
                    <a:lnTo>
                      <a:pt x="1806489" y="1054902"/>
                    </a:lnTo>
                    <a:lnTo>
                      <a:pt x="1816438" y="1053707"/>
                    </a:lnTo>
                    <a:lnTo>
                      <a:pt x="1824796" y="1052911"/>
                    </a:lnTo>
                    <a:lnTo>
                      <a:pt x="1832358" y="1052513"/>
                    </a:lnTo>
                    <a:close/>
                    <a:moveTo>
                      <a:pt x="861259" y="1052513"/>
                    </a:moveTo>
                    <a:lnTo>
                      <a:pt x="871603" y="1052513"/>
                    </a:lnTo>
                    <a:lnTo>
                      <a:pt x="875581" y="1052911"/>
                    </a:lnTo>
                    <a:lnTo>
                      <a:pt x="868022" y="1055295"/>
                    </a:lnTo>
                    <a:lnTo>
                      <a:pt x="860861" y="1058873"/>
                    </a:lnTo>
                    <a:lnTo>
                      <a:pt x="854098" y="1062053"/>
                    </a:lnTo>
                    <a:lnTo>
                      <a:pt x="847335" y="1065630"/>
                    </a:lnTo>
                    <a:lnTo>
                      <a:pt x="849324" y="1066425"/>
                    </a:lnTo>
                    <a:lnTo>
                      <a:pt x="857281" y="1066027"/>
                    </a:lnTo>
                    <a:lnTo>
                      <a:pt x="866033" y="1065630"/>
                    </a:lnTo>
                    <a:lnTo>
                      <a:pt x="875183" y="1066027"/>
                    </a:lnTo>
                    <a:lnTo>
                      <a:pt x="884732" y="1066425"/>
                    </a:lnTo>
                    <a:lnTo>
                      <a:pt x="894678" y="1067617"/>
                    </a:lnTo>
                    <a:lnTo>
                      <a:pt x="904624" y="1069605"/>
                    </a:lnTo>
                    <a:lnTo>
                      <a:pt x="914172" y="1072387"/>
                    </a:lnTo>
                    <a:lnTo>
                      <a:pt x="924516" y="1075567"/>
                    </a:lnTo>
                    <a:lnTo>
                      <a:pt x="934064" y="1079939"/>
                    </a:lnTo>
                    <a:lnTo>
                      <a:pt x="939236" y="1082324"/>
                    </a:lnTo>
                    <a:lnTo>
                      <a:pt x="944010" y="1085106"/>
                    </a:lnTo>
                    <a:lnTo>
                      <a:pt x="948784" y="1088286"/>
                    </a:lnTo>
                    <a:lnTo>
                      <a:pt x="953160" y="1091466"/>
                    </a:lnTo>
                    <a:lnTo>
                      <a:pt x="957934" y="1095441"/>
                    </a:lnTo>
                    <a:lnTo>
                      <a:pt x="962708" y="1099415"/>
                    </a:lnTo>
                    <a:lnTo>
                      <a:pt x="966687" y="1103390"/>
                    </a:lnTo>
                    <a:lnTo>
                      <a:pt x="971063" y="1108160"/>
                    </a:lnTo>
                    <a:lnTo>
                      <a:pt x="974644" y="1112532"/>
                    </a:lnTo>
                    <a:lnTo>
                      <a:pt x="979020" y="1118097"/>
                    </a:lnTo>
                    <a:lnTo>
                      <a:pt x="982998" y="1123662"/>
                    </a:lnTo>
                    <a:lnTo>
                      <a:pt x="986181" y="1129624"/>
                    </a:lnTo>
                    <a:lnTo>
                      <a:pt x="989762" y="1135983"/>
                    </a:lnTo>
                    <a:lnTo>
                      <a:pt x="992944" y="1142741"/>
                    </a:lnTo>
                    <a:lnTo>
                      <a:pt x="997321" y="1152678"/>
                    </a:lnTo>
                    <a:lnTo>
                      <a:pt x="1001299" y="1163012"/>
                    </a:lnTo>
                    <a:lnTo>
                      <a:pt x="1008062" y="1182091"/>
                    </a:lnTo>
                    <a:lnTo>
                      <a:pt x="1004482" y="1185668"/>
                    </a:lnTo>
                    <a:lnTo>
                      <a:pt x="1000105" y="1190040"/>
                    </a:lnTo>
                    <a:lnTo>
                      <a:pt x="996525" y="1192425"/>
                    </a:lnTo>
                    <a:lnTo>
                      <a:pt x="994138" y="1193618"/>
                    </a:lnTo>
                    <a:lnTo>
                      <a:pt x="992546" y="1195605"/>
                    </a:lnTo>
                    <a:lnTo>
                      <a:pt x="990955" y="1197195"/>
                    </a:lnTo>
                    <a:lnTo>
                      <a:pt x="989762" y="1198785"/>
                    </a:lnTo>
                    <a:lnTo>
                      <a:pt x="988568" y="1201170"/>
                    </a:lnTo>
                    <a:lnTo>
                      <a:pt x="987772" y="1202760"/>
                    </a:lnTo>
                    <a:lnTo>
                      <a:pt x="987375" y="1205145"/>
                    </a:lnTo>
                    <a:lnTo>
                      <a:pt x="987375" y="1207132"/>
                    </a:lnTo>
                    <a:lnTo>
                      <a:pt x="980611" y="1217864"/>
                    </a:lnTo>
                    <a:lnTo>
                      <a:pt x="975041" y="1228993"/>
                    </a:lnTo>
                    <a:lnTo>
                      <a:pt x="969870" y="1240520"/>
                    </a:lnTo>
                    <a:lnTo>
                      <a:pt x="965095" y="1252047"/>
                    </a:lnTo>
                    <a:lnTo>
                      <a:pt x="960321" y="1263574"/>
                    </a:lnTo>
                    <a:lnTo>
                      <a:pt x="956741" y="1273908"/>
                    </a:lnTo>
                    <a:lnTo>
                      <a:pt x="953558" y="1284640"/>
                    </a:lnTo>
                    <a:lnTo>
                      <a:pt x="950773" y="1294577"/>
                    </a:lnTo>
                    <a:lnTo>
                      <a:pt x="948784" y="1304514"/>
                    </a:lnTo>
                    <a:lnTo>
                      <a:pt x="946397" y="1314054"/>
                    </a:lnTo>
                    <a:lnTo>
                      <a:pt x="746283" y="1314054"/>
                    </a:lnTo>
                    <a:lnTo>
                      <a:pt x="745487" y="1310874"/>
                    </a:lnTo>
                    <a:lnTo>
                      <a:pt x="745487" y="1314054"/>
                    </a:lnTo>
                    <a:lnTo>
                      <a:pt x="692972" y="1314054"/>
                    </a:lnTo>
                    <a:lnTo>
                      <a:pt x="688994" y="1314054"/>
                    </a:lnTo>
                    <a:lnTo>
                      <a:pt x="685811" y="1314451"/>
                    </a:lnTo>
                    <a:lnTo>
                      <a:pt x="683026" y="1296565"/>
                    </a:lnTo>
                    <a:lnTo>
                      <a:pt x="681833" y="1287423"/>
                    </a:lnTo>
                    <a:lnTo>
                      <a:pt x="681435" y="1278281"/>
                    </a:lnTo>
                    <a:lnTo>
                      <a:pt x="681037" y="1268344"/>
                    </a:lnTo>
                    <a:lnTo>
                      <a:pt x="681435" y="1258804"/>
                    </a:lnTo>
                    <a:lnTo>
                      <a:pt x="681833" y="1249265"/>
                    </a:lnTo>
                    <a:lnTo>
                      <a:pt x="682628" y="1238930"/>
                    </a:lnTo>
                    <a:lnTo>
                      <a:pt x="684617" y="1228596"/>
                    </a:lnTo>
                    <a:lnTo>
                      <a:pt x="686607" y="1217466"/>
                    </a:lnTo>
                    <a:lnTo>
                      <a:pt x="688994" y="1205940"/>
                    </a:lnTo>
                    <a:lnTo>
                      <a:pt x="692176" y="1194810"/>
                    </a:lnTo>
                    <a:lnTo>
                      <a:pt x="696155" y="1182488"/>
                    </a:lnTo>
                    <a:lnTo>
                      <a:pt x="700929" y="1169769"/>
                    </a:lnTo>
                    <a:lnTo>
                      <a:pt x="706499" y="1156255"/>
                    </a:lnTo>
                    <a:lnTo>
                      <a:pt x="712466" y="1142741"/>
                    </a:lnTo>
                    <a:lnTo>
                      <a:pt x="716445" y="1134791"/>
                    </a:lnTo>
                    <a:lnTo>
                      <a:pt x="720821" y="1127636"/>
                    </a:lnTo>
                    <a:lnTo>
                      <a:pt x="725595" y="1120482"/>
                    </a:lnTo>
                    <a:lnTo>
                      <a:pt x="729971" y="1114122"/>
                    </a:lnTo>
                    <a:lnTo>
                      <a:pt x="726391" y="1114520"/>
                    </a:lnTo>
                    <a:lnTo>
                      <a:pt x="729971" y="1111737"/>
                    </a:lnTo>
                    <a:lnTo>
                      <a:pt x="733950" y="1108955"/>
                    </a:lnTo>
                    <a:lnTo>
                      <a:pt x="739122" y="1102993"/>
                    </a:lnTo>
                    <a:lnTo>
                      <a:pt x="744294" y="1097826"/>
                    </a:lnTo>
                    <a:lnTo>
                      <a:pt x="749863" y="1093056"/>
                    </a:lnTo>
                    <a:lnTo>
                      <a:pt x="755433" y="1088286"/>
                    </a:lnTo>
                    <a:lnTo>
                      <a:pt x="761401" y="1083914"/>
                    </a:lnTo>
                    <a:lnTo>
                      <a:pt x="766970" y="1080337"/>
                    </a:lnTo>
                    <a:lnTo>
                      <a:pt x="772938" y="1076362"/>
                    </a:lnTo>
                    <a:lnTo>
                      <a:pt x="778508" y="1073579"/>
                    </a:lnTo>
                    <a:lnTo>
                      <a:pt x="784475" y="1070400"/>
                    </a:lnTo>
                    <a:lnTo>
                      <a:pt x="790443" y="1067617"/>
                    </a:lnTo>
                    <a:lnTo>
                      <a:pt x="802378" y="1063245"/>
                    </a:lnTo>
                    <a:lnTo>
                      <a:pt x="813916" y="1059668"/>
                    </a:lnTo>
                    <a:lnTo>
                      <a:pt x="824658" y="1056885"/>
                    </a:lnTo>
                    <a:lnTo>
                      <a:pt x="835399" y="1054898"/>
                    </a:lnTo>
                    <a:lnTo>
                      <a:pt x="844947" y="1053705"/>
                    </a:lnTo>
                    <a:lnTo>
                      <a:pt x="853700" y="1052911"/>
                    </a:lnTo>
                    <a:lnTo>
                      <a:pt x="861259" y="1052513"/>
                    </a:lnTo>
                    <a:close/>
                    <a:moveTo>
                      <a:pt x="1326357" y="1047750"/>
                    </a:moveTo>
                    <a:lnTo>
                      <a:pt x="1337469" y="1047750"/>
                    </a:lnTo>
                    <a:lnTo>
                      <a:pt x="1348582" y="1048148"/>
                    </a:lnTo>
                    <a:lnTo>
                      <a:pt x="1358901" y="1048942"/>
                    </a:lnTo>
                    <a:lnTo>
                      <a:pt x="1368822" y="1050532"/>
                    </a:lnTo>
                    <a:lnTo>
                      <a:pt x="1378347" y="1052520"/>
                    </a:lnTo>
                    <a:lnTo>
                      <a:pt x="1387476" y="1054904"/>
                    </a:lnTo>
                    <a:lnTo>
                      <a:pt x="1396604" y="1057289"/>
                    </a:lnTo>
                    <a:lnTo>
                      <a:pt x="1404541" y="1060469"/>
                    </a:lnTo>
                    <a:lnTo>
                      <a:pt x="1412479" y="1063251"/>
                    </a:lnTo>
                    <a:lnTo>
                      <a:pt x="1419623" y="1066828"/>
                    </a:lnTo>
                    <a:lnTo>
                      <a:pt x="1426766" y="1070008"/>
                    </a:lnTo>
                    <a:lnTo>
                      <a:pt x="1433116" y="1073983"/>
                    </a:lnTo>
                    <a:lnTo>
                      <a:pt x="1444626" y="1081137"/>
                    </a:lnTo>
                    <a:lnTo>
                      <a:pt x="1454151" y="1087894"/>
                    </a:lnTo>
                    <a:lnTo>
                      <a:pt x="1461691" y="1093856"/>
                    </a:lnTo>
                    <a:lnTo>
                      <a:pt x="1466851" y="1098228"/>
                    </a:lnTo>
                    <a:lnTo>
                      <a:pt x="1471613" y="1102600"/>
                    </a:lnTo>
                    <a:lnTo>
                      <a:pt x="1465660" y="1153079"/>
                    </a:lnTo>
                    <a:lnTo>
                      <a:pt x="1458913" y="1157848"/>
                    </a:lnTo>
                    <a:lnTo>
                      <a:pt x="1447404" y="1166195"/>
                    </a:lnTo>
                    <a:lnTo>
                      <a:pt x="1441848" y="1170170"/>
                    </a:lnTo>
                    <a:lnTo>
                      <a:pt x="1437482" y="1172555"/>
                    </a:lnTo>
                    <a:lnTo>
                      <a:pt x="1434704" y="1174542"/>
                    </a:lnTo>
                    <a:lnTo>
                      <a:pt x="1432323" y="1175734"/>
                    </a:lnTo>
                    <a:lnTo>
                      <a:pt x="1427560" y="1179311"/>
                    </a:lnTo>
                    <a:lnTo>
                      <a:pt x="1424385" y="1184081"/>
                    </a:lnTo>
                    <a:lnTo>
                      <a:pt x="1421210" y="1188851"/>
                    </a:lnTo>
                    <a:lnTo>
                      <a:pt x="1419226" y="1194018"/>
                    </a:lnTo>
                    <a:lnTo>
                      <a:pt x="1418035" y="1199582"/>
                    </a:lnTo>
                    <a:lnTo>
                      <a:pt x="1418035" y="1205544"/>
                    </a:lnTo>
                    <a:lnTo>
                      <a:pt x="1418432" y="1208724"/>
                    </a:lnTo>
                    <a:lnTo>
                      <a:pt x="1418829" y="1211506"/>
                    </a:lnTo>
                    <a:lnTo>
                      <a:pt x="1419623" y="1216673"/>
                    </a:lnTo>
                    <a:lnTo>
                      <a:pt x="1422401" y="1229392"/>
                    </a:lnTo>
                    <a:lnTo>
                      <a:pt x="1425576" y="1248073"/>
                    </a:lnTo>
                    <a:lnTo>
                      <a:pt x="1427163" y="1259202"/>
                    </a:lnTo>
                    <a:lnTo>
                      <a:pt x="1429148" y="1271524"/>
                    </a:lnTo>
                    <a:lnTo>
                      <a:pt x="1427560" y="1279076"/>
                    </a:lnTo>
                    <a:lnTo>
                      <a:pt x="1425973" y="1282255"/>
                    </a:lnTo>
                    <a:lnTo>
                      <a:pt x="1423988" y="1285832"/>
                    </a:lnTo>
                    <a:lnTo>
                      <a:pt x="1422401" y="1289807"/>
                    </a:lnTo>
                    <a:lnTo>
                      <a:pt x="1420416" y="1293782"/>
                    </a:lnTo>
                    <a:lnTo>
                      <a:pt x="1418035" y="1303718"/>
                    </a:lnTo>
                    <a:lnTo>
                      <a:pt x="1416051" y="1314450"/>
                    </a:lnTo>
                    <a:lnTo>
                      <a:pt x="1312863" y="1314450"/>
                    </a:lnTo>
                    <a:lnTo>
                      <a:pt x="1310879" y="1304911"/>
                    </a:lnTo>
                    <a:lnTo>
                      <a:pt x="1308894" y="1294974"/>
                    </a:lnTo>
                    <a:lnTo>
                      <a:pt x="1305719" y="1285038"/>
                    </a:lnTo>
                    <a:lnTo>
                      <a:pt x="1302544" y="1274306"/>
                    </a:lnTo>
                    <a:lnTo>
                      <a:pt x="1298972" y="1263972"/>
                    </a:lnTo>
                    <a:lnTo>
                      <a:pt x="1295004" y="1252843"/>
                    </a:lnTo>
                    <a:lnTo>
                      <a:pt x="1290241" y="1240919"/>
                    </a:lnTo>
                    <a:lnTo>
                      <a:pt x="1285082" y="1229392"/>
                    </a:lnTo>
                    <a:lnTo>
                      <a:pt x="1280319" y="1219456"/>
                    </a:lnTo>
                    <a:lnTo>
                      <a:pt x="1275160" y="1210711"/>
                    </a:lnTo>
                    <a:lnTo>
                      <a:pt x="1270000" y="1202365"/>
                    </a:lnTo>
                    <a:lnTo>
                      <a:pt x="1264047" y="1194813"/>
                    </a:lnTo>
                    <a:lnTo>
                      <a:pt x="1258094" y="1188056"/>
                    </a:lnTo>
                    <a:lnTo>
                      <a:pt x="1251744" y="1181696"/>
                    </a:lnTo>
                    <a:lnTo>
                      <a:pt x="1244997" y="1175734"/>
                    </a:lnTo>
                    <a:lnTo>
                      <a:pt x="1238250" y="1170567"/>
                    </a:lnTo>
                    <a:lnTo>
                      <a:pt x="1231503" y="1165400"/>
                    </a:lnTo>
                    <a:lnTo>
                      <a:pt x="1224757" y="1161823"/>
                    </a:lnTo>
                    <a:lnTo>
                      <a:pt x="1217613" y="1157848"/>
                    </a:lnTo>
                    <a:lnTo>
                      <a:pt x="1210469" y="1154669"/>
                    </a:lnTo>
                    <a:lnTo>
                      <a:pt x="1202928" y="1151886"/>
                    </a:lnTo>
                    <a:lnTo>
                      <a:pt x="1195785" y="1149501"/>
                    </a:lnTo>
                    <a:lnTo>
                      <a:pt x="1188641" y="1147912"/>
                    </a:lnTo>
                    <a:lnTo>
                      <a:pt x="1181497" y="1145924"/>
                    </a:lnTo>
                    <a:lnTo>
                      <a:pt x="1179116" y="1131218"/>
                    </a:lnTo>
                    <a:lnTo>
                      <a:pt x="1176735" y="1120486"/>
                    </a:lnTo>
                    <a:lnTo>
                      <a:pt x="1174750" y="1110152"/>
                    </a:lnTo>
                    <a:lnTo>
                      <a:pt x="1180703" y="1106973"/>
                    </a:lnTo>
                    <a:lnTo>
                      <a:pt x="1187053" y="1102998"/>
                    </a:lnTo>
                    <a:lnTo>
                      <a:pt x="1193800" y="1098228"/>
                    </a:lnTo>
                    <a:lnTo>
                      <a:pt x="1200150" y="1093856"/>
                    </a:lnTo>
                    <a:lnTo>
                      <a:pt x="1212453" y="1084317"/>
                    </a:lnTo>
                    <a:lnTo>
                      <a:pt x="1217613" y="1080342"/>
                    </a:lnTo>
                    <a:lnTo>
                      <a:pt x="1223169" y="1077163"/>
                    </a:lnTo>
                    <a:lnTo>
                      <a:pt x="1237060" y="1070406"/>
                    </a:lnTo>
                    <a:lnTo>
                      <a:pt x="1250950" y="1064444"/>
                    </a:lnTo>
                    <a:lnTo>
                      <a:pt x="1264444" y="1059674"/>
                    </a:lnTo>
                    <a:lnTo>
                      <a:pt x="1277541" y="1055699"/>
                    </a:lnTo>
                    <a:lnTo>
                      <a:pt x="1290241" y="1052520"/>
                    </a:lnTo>
                    <a:lnTo>
                      <a:pt x="1302941" y="1050135"/>
                    </a:lnTo>
                    <a:lnTo>
                      <a:pt x="1314847" y="1048545"/>
                    </a:lnTo>
                    <a:lnTo>
                      <a:pt x="1326357" y="1047750"/>
                    </a:lnTo>
                    <a:close/>
                    <a:moveTo>
                      <a:pt x="525022" y="1035050"/>
                    </a:moveTo>
                    <a:lnTo>
                      <a:pt x="554037" y="1036676"/>
                    </a:lnTo>
                    <a:lnTo>
                      <a:pt x="512762" y="1068388"/>
                    </a:lnTo>
                    <a:lnTo>
                      <a:pt x="525022" y="1035050"/>
                    </a:lnTo>
                    <a:close/>
                    <a:moveTo>
                      <a:pt x="174832" y="915044"/>
                    </a:moveTo>
                    <a:lnTo>
                      <a:pt x="50860" y="916631"/>
                    </a:lnTo>
                    <a:lnTo>
                      <a:pt x="57218" y="934484"/>
                    </a:lnTo>
                    <a:lnTo>
                      <a:pt x="174832" y="915044"/>
                    </a:lnTo>
                    <a:close/>
                    <a:moveTo>
                      <a:pt x="403703" y="711119"/>
                    </a:moveTo>
                    <a:lnTo>
                      <a:pt x="403703" y="723418"/>
                    </a:lnTo>
                    <a:lnTo>
                      <a:pt x="512179" y="715086"/>
                    </a:lnTo>
                    <a:lnTo>
                      <a:pt x="403703" y="711119"/>
                    </a:lnTo>
                    <a:close/>
                    <a:moveTo>
                      <a:pt x="773852" y="677863"/>
                    </a:moveTo>
                    <a:lnTo>
                      <a:pt x="777038" y="678259"/>
                    </a:lnTo>
                    <a:lnTo>
                      <a:pt x="778632" y="678259"/>
                    </a:lnTo>
                    <a:lnTo>
                      <a:pt x="779428" y="679050"/>
                    </a:lnTo>
                    <a:lnTo>
                      <a:pt x="780225" y="679446"/>
                    </a:lnTo>
                    <a:lnTo>
                      <a:pt x="780623" y="680632"/>
                    </a:lnTo>
                    <a:lnTo>
                      <a:pt x="780623" y="681423"/>
                    </a:lnTo>
                    <a:lnTo>
                      <a:pt x="780225" y="682215"/>
                    </a:lnTo>
                    <a:lnTo>
                      <a:pt x="779428" y="684588"/>
                    </a:lnTo>
                    <a:lnTo>
                      <a:pt x="777038" y="687357"/>
                    </a:lnTo>
                    <a:lnTo>
                      <a:pt x="774648" y="689731"/>
                    </a:lnTo>
                    <a:lnTo>
                      <a:pt x="771860" y="692500"/>
                    </a:lnTo>
                    <a:lnTo>
                      <a:pt x="767877" y="695665"/>
                    </a:lnTo>
                    <a:lnTo>
                      <a:pt x="763894" y="698038"/>
                    </a:lnTo>
                    <a:lnTo>
                      <a:pt x="760309" y="700808"/>
                    </a:lnTo>
                    <a:lnTo>
                      <a:pt x="755927" y="702785"/>
                    </a:lnTo>
                    <a:lnTo>
                      <a:pt x="752342" y="704368"/>
                    </a:lnTo>
                    <a:lnTo>
                      <a:pt x="748758" y="705555"/>
                    </a:lnTo>
                    <a:lnTo>
                      <a:pt x="745969" y="705950"/>
                    </a:lnTo>
                    <a:lnTo>
                      <a:pt x="742783" y="706346"/>
                    </a:lnTo>
                    <a:lnTo>
                      <a:pt x="740791" y="706741"/>
                    </a:lnTo>
                    <a:lnTo>
                      <a:pt x="738800" y="707928"/>
                    </a:lnTo>
                    <a:lnTo>
                      <a:pt x="737605" y="708719"/>
                    </a:lnTo>
                    <a:lnTo>
                      <a:pt x="736011" y="709906"/>
                    </a:lnTo>
                    <a:lnTo>
                      <a:pt x="735215" y="711093"/>
                    </a:lnTo>
                    <a:lnTo>
                      <a:pt x="734816" y="712280"/>
                    </a:lnTo>
                    <a:lnTo>
                      <a:pt x="734816" y="713467"/>
                    </a:lnTo>
                    <a:lnTo>
                      <a:pt x="735215" y="715049"/>
                    </a:lnTo>
                    <a:lnTo>
                      <a:pt x="736011" y="716236"/>
                    </a:lnTo>
                    <a:lnTo>
                      <a:pt x="738003" y="717027"/>
                    </a:lnTo>
                    <a:lnTo>
                      <a:pt x="739596" y="717818"/>
                    </a:lnTo>
                    <a:lnTo>
                      <a:pt x="741986" y="718609"/>
                    </a:lnTo>
                    <a:lnTo>
                      <a:pt x="745173" y="719005"/>
                    </a:lnTo>
                    <a:lnTo>
                      <a:pt x="748359" y="719400"/>
                    </a:lnTo>
                    <a:lnTo>
                      <a:pt x="752342" y="719005"/>
                    </a:lnTo>
                    <a:lnTo>
                      <a:pt x="760707" y="719005"/>
                    </a:lnTo>
                    <a:lnTo>
                      <a:pt x="763894" y="719400"/>
                    </a:lnTo>
                    <a:lnTo>
                      <a:pt x="767877" y="719796"/>
                    </a:lnTo>
                    <a:lnTo>
                      <a:pt x="770665" y="720983"/>
                    </a:lnTo>
                    <a:lnTo>
                      <a:pt x="773852" y="722169"/>
                    </a:lnTo>
                    <a:lnTo>
                      <a:pt x="776640" y="723356"/>
                    </a:lnTo>
                    <a:lnTo>
                      <a:pt x="779428" y="724939"/>
                    </a:lnTo>
                    <a:lnTo>
                      <a:pt x="781420" y="726917"/>
                    </a:lnTo>
                    <a:lnTo>
                      <a:pt x="783411" y="729686"/>
                    </a:lnTo>
                    <a:lnTo>
                      <a:pt x="785403" y="732455"/>
                    </a:lnTo>
                    <a:lnTo>
                      <a:pt x="786598" y="736015"/>
                    </a:lnTo>
                    <a:lnTo>
                      <a:pt x="787793" y="739180"/>
                    </a:lnTo>
                    <a:lnTo>
                      <a:pt x="788191" y="743531"/>
                    </a:lnTo>
                    <a:lnTo>
                      <a:pt x="788988" y="747883"/>
                    </a:lnTo>
                    <a:lnTo>
                      <a:pt x="788988" y="752630"/>
                    </a:lnTo>
                    <a:lnTo>
                      <a:pt x="788590" y="756982"/>
                    </a:lnTo>
                    <a:lnTo>
                      <a:pt x="787793" y="760542"/>
                    </a:lnTo>
                    <a:lnTo>
                      <a:pt x="786200" y="764102"/>
                    </a:lnTo>
                    <a:lnTo>
                      <a:pt x="783810" y="767267"/>
                    </a:lnTo>
                    <a:lnTo>
                      <a:pt x="781420" y="770827"/>
                    </a:lnTo>
                    <a:lnTo>
                      <a:pt x="778632" y="773596"/>
                    </a:lnTo>
                    <a:lnTo>
                      <a:pt x="775445" y="776761"/>
                    </a:lnTo>
                    <a:lnTo>
                      <a:pt x="771860" y="779135"/>
                    </a:lnTo>
                    <a:lnTo>
                      <a:pt x="767479" y="781113"/>
                    </a:lnTo>
                    <a:lnTo>
                      <a:pt x="763097" y="783486"/>
                    </a:lnTo>
                    <a:lnTo>
                      <a:pt x="753936" y="787442"/>
                    </a:lnTo>
                    <a:lnTo>
                      <a:pt x="744376" y="790607"/>
                    </a:lnTo>
                    <a:lnTo>
                      <a:pt x="734020" y="792980"/>
                    </a:lnTo>
                    <a:lnTo>
                      <a:pt x="724062" y="795354"/>
                    </a:lnTo>
                    <a:lnTo>
                      <a:pt x="714104" y="796936"/>
                    </a:lnTo>
                    <a:lnTo>
                      <a:pt x="704942" y="798123"/>
                    </a:lnTo>
                    <a:lnTo>
                      <a:pt x="696179" y="798914"/>
                    </a:lnTo>
                    <a:lnTo>
                      <a:pt x="684230" y="799705"/>
                    </a:lnTo>
                    <a:lnTo>
                      <a:pt x="679450" y="800101"/>
                    </a:lnTo>
                    <a:lnTo>
                      <a:pt x="682636" y="698830"/>
                    </a:lnTo>
                    <a:lnTo>
                      <a:pt x="683433" y="697247"/>
                    </a:lnTo>
                    <a:lnTo>
                      <a:pt x="683831" y="695665"/>
                    </a:lnTo>
                    <a:lnTo>
                      <a:pt x="684628" y="694478"/>
                    </a:lnTo>
                    <a:lnTo>
                      <a:pt x="685425" y="692896"/>
                    </a:lnTo>
                    <a:lnTo>
                      <a:pt x="688213" y="690522"/>
                    </a:lnTo>
                    <a:lnTo>
                      <a:pt x="692196" y="688940"/>
                    </a:lnTo>
                    <a:lnTo>
                      <a:pt x="696976" y="687357"/>
                    </a:lnTo>
                    <a:lnTo>
                      <a:pt x="701756" y="685775"/>
                    </a:lnTo>
                    <a:lnTo>
                      <a:pt x="707731" y="684588"/>
                    </a:lnTo>
                    <a:lnTo>
                      <a:pt x="714104" y="683797"/>
                    </a:lnTo>
                    <a:lnTo>
                      <a:pt x="727647" y="682610"/>
                    </a:lnTo>
                    <a:lnTo>
                      <a:pt x="741588" y="681819"/>
                    </a:lnTo>
                    <a:lnTo>
                      <a:pt x="755529" y="680632"/>
                    </a:lnTo>
                    <a:lnTo>
                      <a:pt x="762300" y="679446"/>
                    </a:lnTo>
                    <a:lnTo>
                      <a:pt x="768275" y="678654"/>
                    </a:lnTo>
                    <a:lnTo>
                      <a:pt x="773852" y="677863"/>
                    </a:lnTo>
                    <a:close/>
                    <a:moveTo>
                      <a:pt x="425557" y="466725"/>
                    </a:moveTo>
                    <a:lnTo>
                      <a:pt x="429928" y="467122"/>
                    </a:lnTo>
                    <a:lnTo>
                      <a:pt x="434299" y="467519"/>
                    </a:lnTo>
                    <a:lnTo>
                      <a:pt x="438272" y="467915"/>
                    </a:lnTo>
                    <a:lnTo>
                      <a:pt x="442643" y="468709"/>
                    </a:lnTo>
                    <a:lnTo>
                      <a:pt x="446219" y="470296"/>
                    </a:lnTo>
                    <a:lnTo>
                      <a:pt x="453769" y="473073"/>
                    </a:lnTo>
                    <a:lnTo>
                      <a:pt x="461716" y="477040"/>
                    </a:lnTo>
                    <a:lnTo>
                      <a:pt x="468471" y="481801"/>
                    </a:lnTo>
                    <a:lnTo>
                      <a:pt x="475225" y="487356"/>
                    </a:lnTo>
                    <a:lnTo>
                      <a:pt x="481980" y="493307"/>
                    </a:lnTo>
                    <a:lnTo>
                      <a:pt x="487543" y="500052"/>
                    </a:lnTo>
                    <a:lnTo>
                      <a:pt x="493503" y="507590"/>
                    </a:lnTo>
                    <a:lnTo>
                      <a:pt x="499066" y="515524"/>
                    </a:lnTo>
                    <a:lnTo>
                      <a:pt x="504629" y="524253"/>
                    </a:lnTo>
                    <a:lnTo>
                      <a:pt x="509795" y="532981"/>
                    </a:lnTo>
                    <a:lnTo>
                      <a:pt x="514165" y="542106"/>
                    </a:lnTo>
                    <a:lnTo>
                      <a:pt x="518933" y="552025"/>
                    </a:lnTo>
                    <a:lnTo>
                      <a:pt x="523304" y="561943"/>
                    </a:lnTo>
                    <a:lnTo>
                      <a:pt x="526880" y="572259"/>
                    </a:lnTo>
                    <a:lnTo>
                      <a:pt x="530854" y="582177"/>
                    </a:lnTo>
                    <a:lnTo>
                      <a:pt x="534033" y="592889"/>
                    </a:lnTo>
                    <a:lnTo>
                      <a:pt x="540390" y="613520"/>
                    </a:lnTo>
                    <a:lnTo>
                      <a:pt x="545953" y="634150"/>
                    </a:lnTo>
                    <a:lnTo>
                      <a:pt x="550721" y="653988"/>
                    </a:lnTo>
                    <a:lnTo>
                      <a:pt x="554297" y="673031"/>
                    </a:lnTo>
                    <a:lnTo>
                      <a:pt x="557873" y="690091"/>
                    </a:lnTo>
                    <a:lnTo>
                      <a:pt x="559860" y="705167"/>
                    </a:lnTo>
                    <a:lnTo>
                      <a:pt x="592045" y="701597"/>
                    </a:lnTo>
                    <a:lnTo>
                      <a:pt x="621449" y="697629"/>
                    </a:lnTo>
                    <a:lnTo>
                      <a:pt x="647673" y="694455"/>
                    </a:lnTo>
                    <a:lnTo>
                      <a:pt x="669925" y="690488"/>
                    </a:lnTo>
                    <a:lnTo>
                      <a:pt x="669527" y="696042"/>
                    </a:lnTo>
                    <a:lnTo>
                      <a:pt x="669130" y="702390"/>
                    </a:lnTo>
                    <a:lnTo>
                      <a:pt x="668733" y="716276"/>
                    </a:lnTo>
                    <a:lnTo>
                      <a:pt x="668733" y="750396"/>
                    </a:lnTo>
                    <a:lnTo>
                      <a:pt x="669130" y="768646"/>
                    </a:lnTo>
                    <a:lnTo>
                      <a:pt x="668733" y="786103"/>
                    </a:lnTo>
                    <a:lnTo>
                      <a:pt x="667938" y="803559"/>
                    </a:lnTo>
                    <a:lnTo>
                      <a:pt x="667143" y="811494"/>
                    </a:lnTo>
                    <a:lnTo>
                      <a:pt x="666349" y="819032"/>
                    </a:lnTo>
                    <a:lnTo>
                      <a:pt x="645289" y="825380"/>
                    </a:lnTo>
                    <a:lnTo>
                      <a:pt x="620654" y="831331"/>
                    </a:lnTo>
                    <a:lnTo>
                      <a:pt x="593237" y="837679"/>
                    </a:lnTo>
                    <a:lnTo>
                      <a:pt x="563436" y="844027"/>
                    </a:lnTo>
                    <a:lnTo>
                      <a:pt x="561052" y="872593"/>
                    </a:lnTo>
                    <a:lnTo>
                      <a:pt x="558668" y="896000"/>
                    </a:lnTo>
                    <a:lnTo>
                      <a:pt x="557873" y="905125"/>
                    </a:lnTo>
                    <a:lnTo>
                      <a:pt x="557079" y="916631"/>
                    </a:lnTo>
                    <a:lnTo>
                      <a:pt x="556681" y="928930"/>
                    </a:lnTo>
                    <a:lnTo>
                      <a:pt x="556284" y="942022"/>
                    </a:lnTo>
                    <a:lnTo>
                      <a:pt x="556284" y="955908"/>
                    </a:lnTo>
                    <a:lnTo>
                      <a:pt x="556284" y="970588"/>
                    </a:lnTo>
                    <a:lnTo>
                      <a:pt x="557079" y="984474"/>
                    </a:lnTo>
                    <a:lnTo>
                      <a:pt x="558271" y="997566"/>
                    </a:lnTo>
                    <a:lnTo>
                      <a:pt x="558668" y="1004311"/>
                    </a:lnTo>
                    <a:lnTo>
                      <a:pt x="558668" y="1009469"/>
                    </a:lnTo>
                    <a:lnTo>
                      <a:pt x="558271" y="1014626"/>
                    </a:lnTo>
                    <a:lnTo>
                      <a:pt x="557079" y="1018991"/>
                    </a:lnTo>
                    <a:lnTo>
                      <a:pt x="555489" y="1022164"/>
                    </a:lnTo>
                    <a:lnTo>
                      <a:pt x="553900" y="1024942"/>
                    </a:lnTo>
                    <a:lnTo>
                      <a:pt x="552310" y="1026925"/>
                    </a:lnTo>
                    <a:lnTo>
                      <a:pt x="549926" y="1028512"/>
                    </a:lnTo>
                    <a:lnTo>
                      <a:pt x="547145" y="1029306"/>
                    </a:lnTo>
                    <a:lnTo>
                      <a:pt x="544761" y="1030099"/>
                    </a:lnTo>
                    <a:lnTo>
                      <a:pt x="541582" y="1030496"/>
                    </a:lnTo>
                    <a:lnTo>
                      <a:pt x="538801" y="1030496"/>
                    </a:lnTo>
                    <a:lnTo>
                      <a:pt x="532046" y="1030099"/>
                    </a:lnTo>
                    <a:lnTo>
                      <a:pt x="525688" y="1028909"/>
                    </a:lnTo>
                    <a:lnTo>
                      <a:pt x="524894" y="1028512"/>
                    </a:lnTo>
                    <a:lnTo>
                      <a:pt x="524099" y="1027719"/>
                    </a:lnTo>
                    <a:lnTo>
                      <a:pt x="522510" y="1023751"/>
                    </a:lnTo>
                    <a:lnTo>
                      <a:pt x="520920" y="1018594"/>
                    </a:lnTo>
                    <a:lnTo>
                      <a:pt x="520125" y="1011452"/>
                    </a:lnTo>
                    <a:lnTo>
                      <a:pt x="519331" y="1002327"/>
                    </a:lnTo>
                    <a:lnTo>
                      <a:pt x="518536" y="992409"/>
                    </a:lnTo>
                    <a:lnTo>
                      <a:pt x="517741" y="968207"/>
                    </a:lnTo>
                    <a:lnTo>
                      <a:pt x="517344" y="941229"/>
                    </a:lnTo>
                    <a:lnTo>
                      <a:pt x="516947" y="911870"/>
                    </a:lnTo>
                    <a:lnTo>
                      <a:pt x="516549" y="853152"/>
                    </a:lnTo>
                    <a:lnTo>
                      <a:pt x="513768" y="853549"/>
                    </a:lnTo>
                    <a:lnTo>
                      <a:pt x="513768" y="976142"/>
                    </a:lnTo>
                    <a:lnTo>
                      <a:pt x="508602" y="1036050"/>
                    </a:lnTo>
                    <a:lnTo>
                      <a:pt x="504232" y="1082469"/>
                    </a:lnTo>
                    <a:lnTo>
                      <a:pt x="500258" y="1124127"/>
                    </a:lnTo>
                    <a:lnTo>
                      <a:pt x="499861" y="1128095"/>
                    </a:lnTo>
                    <a:lnTo>
                      <a:pt x="497874" y="1134443"/>
                    </a:lnTo>
                    <a:lnTo>
                      <a:pt x="495490" y="1141187"/>
                    </a:lnTo>
                    <a:lnTo>
                      <a:pt x="492311" y="1147535"/>
                    </a:lnTo>
                    <a:lnTo>
                      <a:pt x="489530" y="1153883"/>
                    </a:lnTo>
                    <a:lnTo>
                      <a:pt x="485954" y="1160231"/>
                    </a:lnTo>
                    <a:lnTo>
                      <a:pt x="482378" y="1166579"/>
                    </a:lnTo>
                    <a:lnTo>
                      <a:pt x="474828" y="1178481"/>
                    </a:lnTo>
                    <a:lnTo>
                      <a:pt x="438670" y="1654175"/>
                    </a:lnTo>
                    <a:lnTo>
                      <a:pt x="342512" y="1654175"/>
                    </a:lnTo>
                    <a:lnTo>
                      <a:pt x="294433" y="1276080"/>
                    </a:lnTo>
                    <a:lnTo>
                      <a:pt x="288473" y="1276873"/>
                    </a:lnTo>
                    <a:lnTo>
                      <a:pt x="282115" y="1277270"/>
                    </a:lnTo>
                    <a:lnTo>
                      <a:pt x="281718" y="1276873"/>
                    </a:lnTo>
                    <a:lnTo>
                      <a:pt x="281321" y="1276873"/>
                    </a:lnTo>
                    <a:lnTo>
                      <a:pt x="282115" y="1275683"/>
                    </a:lnTo>
                    <a:lnTo>
                      <a:pt x="282115" y="1275286"/>
                    </a:lnTo>
                    <a:lnTo>
                      <a:pt x="281321" y="1275286"/>
                    </a:lnTo>
                    <a:lnTo>
                      <a:pt x="281321" y="1276873"/>
                    </a:lnTo>
                    <a:lnTo>
                      <a:pt x="282910" y="1650208"/>
                    </a:lnTo>
                    <a:lnTo>
                      <a:pt x="170859" y="1653778"/>
                    </a:lnTo>
                    <a:lnTo>
                      <a:pt x="119998" y="1254655"/>
                    </a:lnTo>
                    <a:lnTo>
                      <a:pt x="116422" y="1253069"/>
                    </a:lnTo>
                    <a:lnTo>
                      <a:pt x="112846" y="1251482"/>
                    </a:lnTo>
                    <a:lnTo>
                      <a:pt x="109667" y="1249498"/>
                    </a:lnTo>
                    <a:lnTo>
                      <a:pt x="106489" y="1246721"/>
                    </a:lnTo>
                    <a:lnTo>
                      <a:pt x="103707" y="1243943"/>
                    </a:lnTo>
                    <a:lnTo>
                      <a:pt x="100528" y="1240373"/>
                    </a:lnTo>
                    <a:lnTo>
                      <a:pt x="98144" y="1236802"/>
                    </a:lnTo>
                    <a:lnTo>
                      <a:pt x="96158" y="1232438"/>
                    </a:lnTo>
                    <a:lnTo>
                      <a:pt x="91389" y="1223710"/>
                    </a:lnTo>
                    <a:lnTo>
                      <a:pt x="87416" y="1214188"/>
                    </a:lnTo>
                    <a:lnTo>
                      <a:pt x="84237" y="1203872"/>
                    </a:lnTo>
                    <a:lnTo>
                      <a:pt x="81853" y="1193557"/>
                    </a:lnTo>
                    <a:lnTo>
                      <a:pt x="79072" y="1182845"/>
                    </a:lnTo>
                    <a:lnTo>
                      <a:pt x="77085" y="1172133"/>
                    </a:lnTo>
                    <a:lnTo>
                      <a:pt x="73906" y="1153486"/>
                    </a:lnTo>
                    <a:lnTo>
                      <a:pt x="71522" y="1137616"/>
                    </a:lnTo>
                    <a:lnTo>
                      <a:pt x="70330" y="1132062"/>
                    </a:lnTo>
                    <a:lnTo>
                      <a:pt x="69535" y="1128491"/>
                    </a:lnTo>
                    <a:lnTo>
                      <a:pt x="69138" y="1124127"/>
                    </a:lnTo>
                    <a:lnTo>
                      <a:pt x="63178" y="1061839"/>
                    </a:lnTo>
                    <a:lnTo>
                      <a:pt x="56820" y="994392"/>
                    </a:lnTo>
                    <a:lnTo>
                      <a:pt x="50065" y="909490"/>
                    </a:lnTo>
                    <a:lnTo>
                      <a:pt x="42119" y="909490"/>
                    </a:lnTo>
                    <a:lnTo>
                      <a:pt x="35364" y="908299"/>
                    </a:lnTo>
                    <a:lnTo>
                      <a:pt x="29403" y="907506"/>
                    </a:lnTo>
                    <a:lnTo>
                      <a:pt x="24238" y="906316"/>
                    </a:lnTo>
                    <a:lnTo>
                      <a:pt x="20662" y="905125"/>
                    </a:lnTo>
                    <a:lnTo>
                      <a:pt x="17880" y="903935"/>
                    </a:lnTo>
                    <a:lnTo>
                      <a:pt x="17086" y="902745"/>
                    </a:lnTo>
                    <a:lnTo>
                      <a:pt x="16688" y="901555"/>
                    </a:lnTo>
                    <a:lnTo>
                      <a:pt x="16291" y="900761"/>
                    </a:lnTo>
                    <a:lnTo>
                      <a:pt x="16291" y="899571"/>
                    </a:lnTo>
                    <a:lnTo>
                      <a:pt x="14702" y="894413"/>
                    </a:lnTo>
                    <a:lnTo>
                      <a:pt x="12318" y="887669"/>
                    </a:lnTo>
                    <a:lnTo>
                      <a:pt x="10331" y="879734"/>
                    </a:lnTo>
                    <a:lnTo>
                      <a:pt x="8344" y="870212"/>
                    </a:lnTo>
                    <a:lnTo>
                      <a:pt x="6755" y="859103"/>
                    </a:lnTo>
                    <a:lnTo>
                      <a:pt x="4768" y="847201"/>
                    </a:lnTo>
                    <a:lnTo>
                      <a:pt x="3179" y="834109"/>
                    </a:lnTo>
                    <a:lnTo>
                      <a:pt x="1987" y="819826"/>
                    </a:lnTo>
                    <a:lnTo>
                      <a:pt x="795" y="805146"/>
                    </a:lnTo>
                    <a:lnTo>
                      <a:pt x="397" y="789277"/>
                    </a:lnTo>
                    <a:lnTo>
                      <a:pt x="0" y="773010"/>
                    </a:lnTo>
                    <a:lnTo>
                      <a:pt x="0" y="756347"/>
                    </a:lnTo>
                    <a:lnTo>
                      <a:pt x="795" y="738494"/>
                    </a:lnTo>
                    <a:lnTo>
                      <a:pt x="1987" y="721434"/>
                    </a:lnTo>
                    <a:lnTo>
                      <a:pt x="3576" y="703184"/>
                    </a:lnTo>
                    <a:lnTo>
                      <a:pt x="5563" y="684934"/>
                    </a:lnTo>
                    <a:lnTo>
                      <a:pt x="9139" y="667477"/>
                    </a:lnTo>
                    <a:lnTo>
                      <a:pt x="12715" y="649227"/>
                    </a:lnTo>
                    <a:lnTo>
                      <a:pt x="17483" y="631770"/>
                    </a:lnTo>
                    <a:lnTo>
                      <a:pt x="22649" y="614313"/>
                    </a:lnTo>
                    <a:lnTo>
                      <a:pt x="25430" y="605982"/>
                    </a:lnTo>
                    <a:lnTo>
                      <a:pt x="29006" y="597253"/>
                    </a:lnTo>
                    <a:lnTo>
                      <a:pt x="32185" y="588922"/>
                    </a:lnTo>
                    <a:lnTo>
                      <a:pt x="36158" y="580987"/>
                    </a:lnTo>
                    <a:lnTo>
                      <a:pt x="40132" y="573052"/>
                    </a:lnTo>
                    <a:lnTo>
                      <a:pt x="44503" y="565117"/>
                    </a:lnTo>
                    <a:lnTo>
                      <a:pt x="48873" y="557579"/>
                    </a:lnTo>
                    <a:lnTo>
                      <a:pt x="53244" y="549644"/>
                    </a:lnTo>
                    <a:lnTo>
                      <a:pt x="58410" y="542503"/>
                    </a:lnTo>
                    <a:lnTo>
                      <a:pt x="63973" y="535362"/>
                    </a:lnTo>
                    <a:lnTo>
                      <a:pt x="69535" y="528617"/>
                    </a:lnTo>
                    <a:lnTo>
                      <a:pt x="75496" y="522269"/>
                    </a:lnTo>
                    <a:lnTo>
                      <a:pt x="81456" y="515921"/>
                    </a:lnTo>
                    <a:lnTo>
                      <a:pt x="87416" y="509970"/>
                    </a:lnTo>
                    <a:lnTo>
                      <a:pt x="94171" y="504416"/>
                    </a:lnTo>
                    <a:lnTo>
                      <a:pt x="101720" y="498861"/>
                    </a:lnTo>
                    <a:lnTo>
                      <a:pt x="108873" y="493704"/>
                    </a:lnTo>
                    <a:lnTo>
                      <a:pt x="116422" y="488943"/>
                    </a:lnTo>
                    <a:lnTo>
                      <a:pt x="124369" y="484579"/>
                    </a:lnTo>
                    <a:lnTo>
                      <a:pt x="132713" y="480611"/>
                    </a:lnTo>
                    <a:lnTo>
                      <a:pt x="141455" y="477040"/>
                    </a:lnTo>
                    <a:lnTo>
                      <a:pt x="150594" y="473470"/>
                    </a:lnTo>
                    <a:lnTo>
                      <a:pt x="159733" y="470693"/>
                    </a:lnTo>
                    <a:lnTo>
                      <a:pt x="169667" y="467915"/>
                    </a:lnTo>
                    <a:lnTo>
                      <a:pt x="172845" y="467915"/>
                    </a:lnTo>
                    <a:lnTo>
                      <a:pt x="179998" y="468312"/>
                    </a:lnTo>
                    <a:lnTo>
                      <a:pt x="200262" y="469502"/>
                    </a:lnTo>
                    <a:lnTo>
                      <a:pt x="231652" y="471883"/>
                    </a:lnTo>
                    <a:lnTo>
                      <a:pt x="312711" y="730162"/>
                    </a:lnTo>
                    <a:lnTo>
                      <a:pt x="329400" y="728575"/>
                    </a:lnTo>
                    <a:lnTo>
                      <a:pt x="327413" y="709135"/>
                    </a:lnTo>
                    <a:lnTo>
                      <a:pt x="322247" y="527427"/>
                    </a:lnTo>
                    <a:lnTo>
                      <a:pt x="315492" y="509970"/>
                    </a:lnTo>
                    <a:lnTo>
                      <a:pt x="329002" y="486959"/>
                    </a:lnTo>
                    <a:lnTo>
                      <a:pt x="359598" y="486562"/>
                    </a:lnTo>
                    <a:lnTo>
                      <a:pt x="371916" y="509970"/>
                    </a:lnTo>
                    <a:lnTo>
                      <a:pt x="366353" y="530601"/>
                    </a:lnTo>
                    <a:lnTo>
                      <a:pt x="393372" y="722624"/>
                    </a:lnTo>
                    <a:lnTo>
                      <a:pt x="402114" y="721831"/>
                    </a:lnTo>
                    <a:lnTo>
                      <a:pt x="397346" y="476247"/>
                    </a:lnTo>
                    <a:lnTo>
                      <a:pt x="403703" y="473073"/>
                    </a:lnTo>
                    <a:lnTo>
                      <a:pt x="408869" y="470693"/>
                    </a:lnTo>
                    <a:lnTo>
                      <a:pt x="411253" y="468709"/>
                    </a:lnTo>
                    <a:lnTo>
                      <a:pt x="412047" y="467915"/>
                    </a:lnTo>
                    <a:lnTo>
                      <a:pt x="416816" y="467122"/>
                    </a:lnTo>
                    <a:lnTo>
                      <a:pt x="421584" y="467122"/>
                    </a:lnTo>
                    <a:lnTo>
                      <a:pt x="425557" y="466725"/>
                    </a:lnTo>
                    <a:close/>
                    <a:moveTo>
                      <a:pt x="2003425" y="196850"/>
                    </a:moveTo>
                    <a:lnTo>
                      <a:pt x="2003425" y="720725"/>
                    </a:lnTo>
                    <a:lnTo>
                      <a:pt x="1071562" y="720328"/>
                    </a:lnTo>
                    <a:lnTo>
                      <a:pt x="1251744" y="585391"/>
                    </a:lnTo>
                    <a:lnTo>
                      <a:pt x="1404144" y="665163"/>
                    </a:lnTo>
                    <a:lnTo>
                      <a:pt x="1657350" y="399256"/>
                    </a:lnTo>
                    <a:lnTo>
                      <a:pt x="1796653" y="458788"/>
                    </a:lnTo>
                    <a:lnTo>
                      <a:pt x="2003425" y="196850"/>
                    </a:lnTo>
                    <a:close/>
                    <a:moveTo>
                      <a:pt x="140097" y="182563"/>
                    </a:moveTo>
                    <a:lnTo>
                      <a:pt x="138509" y="201216"/>
                    </a:lnTo>
                    <a:lnTo>
                      <a:pt x="137319" y="215107"/>
                    </a:lnTo>
                    <a:lnTo>
                      <a:pt x="137716" y="215504"/>
                    </a:lnTo>
                    <a:lnTo>
                      <a:pt x="138509" y="201216"/>
                    </a:lnTo>
                    <a:lnTo>
                      <a:pt x="139303" y="194469"/>
                    </a:lnTo>
                    <a:lnTo>
                      <a:pt x="140097" y="188516"/>
                    </a:lnTo>
                    <a:lnTo>
                      <a:pt x="140097" y="182563"/>
                    </a:lnTo>
                    <a:close/>
                    <a:moveTo>
                      <a:pt x="164306" y="111125"/>
                    </a:moveTo>
                    <a:lnTo>
                      <a:pt x="162719" y="111522"/>
                    </a:lnTo>
                    <a:lnTo>
                      <a:pt x="161131" y="111919"/>
                    </a:lnTo>
                    <a:lnTo>
                      <a:pt x="159544" y="112713"/>
                    </a:lnTo>
                    <a:lnTo>
                      <a:pt x="158353" y="113507"/>
                    </a:lnTo>
                    <a:lnTo>
                      <a:pt x="155972" y="117078"/>
                    </a:lnTo>
                    <a:lnTo>
                      <a:pt x="153591" y="120650"/>
                    </a:lnTo>
                    <a:lnTo>
                      <a:pt x="158353" y="115491"/>
                    </a:lnTo>
                    <a:lnTo>
                      <a:pt x="161131" y="113110"/>
                    </a:lnTo>
                    <a:lnTo>
                      <a:pt x="164306" y="111125"/>
                    </a:lnTo>
                    <a:close/>
                    <a:moveTo>
                      <a:pt x="988111" y="91679"/>
                    </a:moveTo>
                    <a:lnTo>
                      <a:pt x="984541" y="92075"/>
                    </a:lnTo>
                    <a:lnTo>
                      <a:pt x="980971" y="93266"/>
                    </a:lnTo>
                    <a:lnTo>
                      <a:pt x="977798" y="94853"/>
                    </a:lnTo>
                    <a:lnTo>
                      <a:pt x="975022" y="97632"/>
                    </a:lnTo>
                    <a:lnTo>
                      <a:pt x="972642" y="100013"/>
                    </a:lnTo>
                    <a:lnTo>
                      <a:pt x="971055" y="103188"/>
                    </a:lnTo>
                    <a:lnTo>
                      <a:pt x="970262" y="106760"/>
                    </a:lnTo>
                    <a:lnTo>
                      <a:pt x="969865" y="110332"/>
                    </a:lnTo>
                    <a:lnTo>
                      <a:pt x="969865" y="578644"/>
                    </a:lnTo>
                    <a:lnTo>
                      <a:pt x="1457734" y="287338"/>
                    </a:lnTo>
                    <a:lnTo>
                      <a:pt x="1494622" y="333375"/>
                    </a:lnTo>
                    <a:lnTo>
                      <a:pt x="969865" y="642938"/>
                    </a:lnTo>
                    <a:lnTo>
                      <a:pt x="969865" y="758032"/>
                    </a:lnTo>
                    <a:lnTo>
                      <a:pt x="970262" y="762001"/>
                    </a:lnTo>
                    <a:lnTo>
                      <a:pt x="971055" y="765176"/>
                    </a:lnTo>
                    <a:lnTo>
                      <a:pt x="972642" y="768747"/>
                    </a:lnTo>
                    <a:lnTo>
                      <a:pt x="975022" y="771129"/>
                    </a:lnTo>
                    <a:lnTo>
                      <a:pt x="977798" y="773510"/>
                    </a:lnTo>
                    <a:lnTo>
                      <a:pt x="980971" y="775494"/>
                    </a:lnTo>
                    <a:lnTo>
                      <a:pt x="984541" y="776685"/>
                    </a:lnTo>
                    <a:lnTo>
                      <a:pt x="988111" y="776685"/>
                    </a:lnTo>
                    <a:lnTo>
                      <a:pt x="2043178" y="776685"/>
                    </a:lnTo>
                    <a:lnTo>
                      <a:pt x="2047144" y="776685"/>
                    </a:lnTo>
                    <a:lnTo>
                      <a:pt x="2050714" y="775494"/>
                    </a:lnTo>
                    <a:lnTo>
                      <a:pt x="2053887" y="773510"/>
                    </a:lnTo>
                    <a:lnTo>
                      <a:pt x="2056663" y="771129"/>
                    </a:lnTo>
                    <a:lnTo>
                      <a:pt x="2059043" y="768747"/>
                    </a:lnTo>
                    <a:lnTo>
                      <a:pt x="2060630" y="765176"/>
                    </a:lnTo>
                    <a:lnTo>
                      <a:pt x="2061820" y="762001"/>
                    </a:lnTo>
                    <a:lnTo>
                      <a:pt x="2062216" y="758032"/>
                    </a:lnTo>
                    <a:lnTo>
                      <a:pt x="2062216" y="110332"/>
                    </a:lnTo>
                    <a:lnTo>
                      <a:pt x="2061820" y="106760"/>
                    </a:lnTo>
                    <a:lnTo>
                      <a:pt x="2060630" y="103188"/>
                    </a:lnTo>
                    <a:lnTo>
                      <a:pt x="2059043" y="100013"/>
                    </a:lnTo>
                    <a:lnTo>
                      <a:pt x="2056663" y="97632"/>
                    </a:lnTo>
                    <a:lnTo>
                      <a:pt x="2053887" y="94853"/>
                    </a:lnTo>
                    <a:lnTo>
                      <a:pt x="2050714" y="93266"/>
                    </a:lnTo>
                    <a:lnTo>
                      <a:pt x="2047144" y="92075"/>
                    </a:lnTo>
                    <a:lnTo>
                      <a:pt x="2043178" y="91679"/>
                    </a:lnTo>
                    <a:lnTo>
                      <a:pt x="988111" y="91679"/>
                    </a:lnTo>
                    <a:close/>
                    <a:moveTo>
                      <a:pt x="273050" y="38100"/>
                    </a:moveTo>
                    <a:lnTo>
                      <a:pt x="286544" y="38497"/>
                    </a:lnTo>
                    <a:lnTo>
                      <a:pt x="299641" y="38894"/>
                    </a:lnTo>
                    <a:lnTo>
                      <a:pt x="312341" y="40085"/>
                    </a:lnTo>
                    <a:lnTo>
                      <a:pt x="323850" y="42466"/>
                    </a:lnTo>
                    <a:lnTo>
                      <a:pt x="335756" y="44847"/>
                    </a:lnTo>
                    <a:lnTo>
                      <a:pt x="347266" y="47229"/>
                    </a:lnTo>
                    <a:lnTo>
                      <a:pt x="357981" y="50800"/>
                    </a:lnTo>
                    <a:lnTo>
                      <a:pt x="368697" y="53975"/>
                    </a:lnTo>
                    <a:lnTo>
                      <a:pt x="378222" y="57944"/>
                    </a:lnTo>
                    <a:lnTo>
                      <a:pt x="387747" y="61516"/>
                    </a:lnTo>
                    <a:lnTo>
                      <a:pt x="396478" y="65881"/>
                    </a:lnTo>
                    <a:lnTo>
                      <a:pt x="404813" y="70247"/>
                    </a:lnTo>
                    <a:lnTo>
                      <a:pt x="412750" y="74216"/>
                    </a:lnTo>
                    <a:lnTo>
                      <a:pt x="419894" y="78582"/>
                    </a:lnTo>
                    <a:lnTo>
                      <a:pt x="432197" y="86519"/>
                    </a:lnTo>
                    <a:lnTo>
                      <a:pt x="442516" y="93266"/>
                    </a:lnTo>
                    <a:lnTo>
                      <a:pt x="449660" y="99219"/>
                    </a:lnTo>
                    <a:lnTo>
                      <a:pt x="455613" y="104378"/>
                    </a:lnTo>
                    <a:lnTo>
                      <a:pt x="454025" y="107553"/>
                    </a:lnTo>
                    <a:lnTo>
                      <a:pt x="451644" y="111522"/>
                    </a:lnTo>
                    <a:lnTo>
                      <a:pt x="448866" y="116285"/>
                    </a:lnTo>
                    <a:lnTo>
                      <a:pt x="444897" y="122238"/>
                    </a:lnTo>
                    <a:lnTo>
                      <a:pt x="440532" y="128588"/>
                    </a:lnTo>
                    <a:lnTo>
                      <a:pt x="434578" y="134938"/>
                    </a:lnTo>
                    <a:lnTo>
                      <a:pt x="427832" y="141288"/>
                    </a:lnTo>
                    <a:lnTo>
                      <a:pt x="423863" y="144066"/>
                    </a:lnTo>
                    <a:lnTo>
                      <a:pt x="420291" y="146844"/>
                    </a:lnTo>
                    <a:lnTo>
                      <a:pt x="415925" y="149225"/>
                    </a:lnTo>
                    <a:lnTo>
                      <a:pt x="411163" y="151607"/>
                    </a:lnTo>
                    <a:lnTo>
                      <a:pt x="406797" y="153591"/>
                    </a:lnTo>
                    <a:lnTo>
                      <a:pt x="401638" y="155179"/>
                    </a:lnTo>
                    <a:lnTo>
                      <a:pt x="396082" y="156369"/>
                    </a:lnTo>
                    <a:lnTo>
                      <a:pt x="390525" y="157560"/>
                    </a:lnTo>
                    <a:lnTo>
                      <a:pt x="384572" y="157957"/>
                    </a:lnTo>
                    <a:lnTo>
                      <a:pt x="379016" y="157957"/>
                    </a:lnTo>
                    <a:lnTo>
                      <a:pt x="372666" y="157560"/>
                    </a:lnTo>
                    <a:lnTo>
                      <a:pt x="365919" y="155973"/>
                    </a:lnTo>
                    <a:lnTo>
                      <a:pt x="358775" y="154385"/>
                    </a:lnTo>
                    <a:lnTo>
                      <a:pt x="351235" y="152003"/>
                    </a:lnTo>
                    <a:lnTo>
                      <a:pt x="343694" y="148828"/>
                    </a:lnTo>
                    <a:lnTo>
                      <a:pt x="335756" y="145257"/>
                    </a:lnTo>
                    <a:lnTo>
                      <a:pt x="327025" y="140891"/>
                    </a:lnTo>
                    <a:lnTo>
                      <a:pt x="317103" y="136525"/>
                    </a:lnTo>
                    <a:lnTo>
                      <a:pt x="355203" y="155179"/>
                    </a:lnTo>
                    <a:lnTo>
                      <a:pt x="373063" y="163116"/>
                    </a:lnTo>
                    <a:lnTo>
                      <a:pt x="381397" y="166688"/>
                    </a:lnTo>
                    <a:lnTo>
                      <a:pt x="389335" y="169466"/>
                    </a:lnTo>
                    <a:lnTo>
                      <a:pt x="397272" y="172244"/>
                    </a:lnTo>
                    <a:lnTo>
                      <a:pt x="404813" y="173832"/>
                    </a:lnTo>
                    <a:lnTo>
                      <a:pt x="411957" y="175023"/>
                    </a:lnTo>
                    <a:lnTo>
                      <a:pt x="418703" y="175419"/>
                    </a:lnTo>
                    <a:lnTo>
                      <a:pt x="425053" y="175023"/>
                    </a:lnTo>
                    <a:lnTo>
                      <a:pt x="428228" y="174625"/>
                    </a:lnTo>
                    <a:lnTo>
                      <a:pt x="431007" y="173832"/>
                    </a:lnTo>
                    <a:lnTo>
                      <a:pt x="434182" y="173038"/>
                    </a:lnTo>
                    <a:lnTo>
                      <a:pt x="436563" y="171847"/>
                    </a:lnTo>
                    <a:lnTo>
                      <a:pt x="438944" y="169863"/>
                    </a:lnTo>
                    <a:lnTo>
                      <a:pt x="441722" y="168276"/>
                    </a:lnTo>
                    <a:lnTo>
                      <a:pt x="442913" y="180976"/>
                    </a:lnTo>
                    <a:lnTo>
                      <a:pt x="443310" y="192882"/>
                    </a:lnTo>
                    <a:lnTo>
                      <a:pt x="443310" y="203994"/>
                    </a:lnTo>
                    <a:lnTo>
                      <a:pt x="442913" y="215107"/>
                    </a:lnTo>
                    <a:lnTo>
                      <a:pt x="444500" y="213122"/>
                    </a:lnTo>
                    <a:lnTo>
                      <a:pt x="445691" y="212328"/>
                    </a:lnTo>
                    <a:lnTo>
                      <a:pt x="446882" y="212328"/>
                    </a:lnTo>
                    <a:lnTo>
                      <a:pt x="447675" y="212726"/>
                    </a:lnTo>
                    <a:lnTo>
                      <a:pt x="448072" y="213519"/>
                    </a:lnTo>
                    <a:lnTo>
                      <a:pt x="448866" y="216297"/>
                    </a:lnTo>
                    <a:lnTo>
                      <a:pt x="448866" y="221457"/>
                    </a:lnTo>
                    <a:lnTo>
                      <a:pt x="448866" y="228204"/>
                    </a:lnTo>
                    <a:lnTo>
                      <a:pt x="447675" y="244079"/>
                    </a:lnTo>
                    <a:lnTo>
                      <a:pt x="445294" y="262335"/>
                    </a:lnTo>
                    <a:lnTo>
                      <a:pt x="443310" y="279797"/>
                    </a:lnTo>
                    <a:lnTo>
                      <a:pt x="440928" y="294482"/>
                    </a:lnTo>
                    <a:lnTo>
                      <a:pt x="439738" y="300038"/>
                    </a:lnTo>
                    <a:lnTo>
                      <a:pt x="438547" y="303213"/>
                    </a:lnTo>
                    <a:lnTo>
                      <a:pt x="437753" y="304800"/>
                    </a:lnTo>
                    <a:lnTo>
                      <a:pt x="437357" y="304800"/>
                    </a:lnTo>
                    <a:lnTo>
                      <a:pt x="436960" y="304007"/>
                    </a:lnTo>
                    <a:lnTo>
                      <a:pt x="435769" y="313929"/>
                    </a:lnTo>
                    <a:lnTo>
                      <a:pt x="434182" y="323057"/>
                    </a:lnTo>
                    <a:lnTo>
                      <a:pt x="432197" y="332185"/>
                    </a:lnTo>
                    <a:lnTo>
                      <a:pt x="429816" y="341313"/>
                    </a:lnTo>
                    <a:lnTo>
                      <a:pt x="427435" y="349647"/>
                    </a:lnTo>
                    <a:lnTo>
                      <a:pt x="424260" y="357982"/>
                    </a:lnTo>
                    <a:lnTo>
                      <a:pt x="421482" y="365919"/>
                    </a:lnTo>
                    <a:lnTo>
                      <a:pt x="417513" y="373460"/>
                    </a:lnTo>
                    <a:lnTo>
                      <a:pt x="413941" y="381397"/>
                    </a:lnTo>
                    <a:lnTo>
                      <a:pt x="409972" y="388938"/>
                    </a:lnTo>
                    <a:lnTo>
                      <a:pt x="406003" y="395685"/>
                    </a:lnTo>
                    <a:lnTo>
                      <a:pt x="401241" y="402432"/>
                    </a:lnTo>
                    <a:lnTo>
                      <a:pt x="396875" y="408782"/>
                    </a:lnTo>
                    <a:lnTo>
                      <a:pt x="391716" y="415132"/>
                    </a:lnTo>
                    <a:lnTo>
                      <a:pt x="386953" y="420688"/>
                    </a:lnTo>
                    <a:lnTo>
                      <a:pt x="381794" y="426244"/>
                    </a:lnTo>
                    <a:lnTo>
                      <a:pt x="376635" y="431801"/>
                    </a:lnTo>
                    <a:lnTo>
                      <a:pt x="371078" y="436563"/>
                    </a:lnTo>
                    <a:lnTo>
                      <a:pt x="365919" y="440929"/>
                    </a:lnTo>
                    <a:lnTo>
                      <a:pt x="360363" y="445691"/>
                    </a:lnTo>
                    <a:lnTo>
                      <a:pt x="354806" y="449660"/>
                    </a:lnTo>
                    <a:lnTo>
                      <a:pt x="349250" y="453232"/>
                    </a:lnTo>
                    <a:lnTo>
                      <a:pt x="343297" y="456804"/>
                    </a:lnTo>
                    <a:lnTo>
                      <a:pt x="337741" y="459582"/>
                    </a:lnTo>
                    <a:lnTo>
                      <a:pt x="332185" y="462757"/>
                    </a:lnTo>
                    <a:lnTo>
                      <a:pt x="326628" y="464741"/>
                    </a:lnTo>
                    <a:lnTo>
                      <a:pt x="320675" y="466726"/>
                    </a:lnTo>
                    <a:lnTo>
                      <a:pt x="315119" y="468313"/>
                    </a:lnTo>
                    <a:lnTo>
                      <a:pt x="309563" y="469901"/>
                    </a:lnTo>
                    <a:lnTo>
                      <a:pt x="304403" y="470694"/>
                    </a:lnTo>
                    <a:lnTo>
                      <a:pt x="298847" y="471091"/>
                    </a:lnTo>
                    <a:lnTo>
                      <a:pt x="293688" y="471488"/>
                    </a:lnTo>
                    <a:lnTo>
                      <a:pt x="288925" y="471091"/>
                    </a:lnTo>
                    <a:lnTo>
                      <a:pt x="284956" y="470694"/>
                    </a:lnTo>
                    <a:lnTo>
                      <a:pt x="280194" y="469901"/>
                    </a:lnTo>
                    <a:lnTo>
                      <a:pt x="275034" y="467916"/>
                    </a:lnTo>
                    <a:lnTo>
                      <a:pt x="270669" y="466329"/>
                    </a:lnTo>
                    <a:lnTo>
                      <a:pt x="265509" y="464344"/>
                    </a:lnTo>
                    <a:lnTo>
                      <a:pt x="259953" y="462360"/>
                    </a:lnTo>
                    <a:lnTo>
                      <a:pt x="254794" y="459185"/>
                    </a:lnTo>
                    <a:lnTo>
                      <a:pt x="244078" y="452438"/>
                    </a:lnTo>
                    <a:lnTo>
                      <a:pt x="232966" y="444898"/>
                    </a:lnTo>
                    <a:lnTo>
                      <a:pt x="221853" y="435769"/>
                    </a:lnTo>
                    <a:lnTo>
                      <a:pt x="211534" y="425450"/>
                    </a:lnTo>
                    <a:lnTo>
                      <a:pt x="200819" y="413941"/>
                    </a:lnTo>
                    <a:lnTo>
                      <a:pt x="190500" y="402035"/>
                    </a:lnTo>
                    <a:lnTo>
                      <a:pt x="185737" y="395685"/>
                    </a:lnTo>
                    <a:lnTo>
                      <a:pt x="180578" y="388938"/>
                    </a:lnTo>
                    <a:lnTo>
                      <a:pt x="176609" y="381794"/>
                    </a:lnTo>
                    <a:lnTo>
                      <a:pt x="171847" y="374651"/>
                    </a:lnTo>
                    <a:lnTo>
                      <a:pt x="167481" y="367507"/>
                    </a:lnTo>
                    <a:lnTo>
                      <a:pt x="163512" y="359569"/>
                    </a:lnTo>
                    <a:lnTo>
                      <a:pt x="159544" y="351632"/>
                    </a:lnTo>
                    <a:lnTo>
                      <a:pt x="156369" y="343694"/>
                    </a:lnTo>
                    <a:lnTo>
                      <a:pt x="152797" y="335757"/>
                    </a:lnTo>
                    <a:lnTo>
                      <a:pt x="150019" y="327422"/>
                    </a:lnTo>
                    <a:lnTo>
                      <a:pt x="147241" y="318691"/>
                    </a:lnTo>
                    <a:lnTo>
                      <a:pt x="144859" y="310357"/>
                    </a:lnTo>
                    <a:lnTo>
                      <a:pt x="142875" y="316310"/>
                    </a:lnTo>
                    <a:lnTo>
                      <a:pt x="140494" y="320676"/>
                    </a:lnTo>
                    <a:lnTo>
                      <a:pt x="139700" y="322263"/>
                    </a:lnTo>
                    <a:lnTo>
                      <a:pt x="138509" y="323057"/>
                    </a:lnTo>
                    <a:lnTo>
                      <a:pt x="137319" y="323851"/>
                    </a:lnTo>
                    <a:lnTo>
                      <a:pt x="136128" y="324247"/>
                    </a:lnTo>
                    <a:lnTo>
                      <a:pt x="134541" y="323851"/>
                    </a:lnTo>
                    <a:lnTo>
                      <a:pt x="133350" y="323057"/>
                    </a:lnTo>
                    <a:lnTo>
                      <a:pt x="132159" y="321866"/>
                    </a:lnTo>
                    <a:lnTo>
                      <a:pt x="130969" y="319485"/>
                    </a:lnTo>
                    <a:lnTo>
                      <a:pt x="128587" y="314722"/>
                    </a:lnTo>
                    <a:lnTo>
                      <a:pt x="126603" y="308372"/>
                    </a:lnTo>
                    <a:lnTo>
                      <a:pt x="125016" y="300038"/>
                    </a:lnTo>
                    <a:lnTo>
                      <a:pt x="123825" y="290513"/>
                    </a:lnTo>
                    <a:lnTo>
                      <a:pt x="123031" y="280591"/>
                    </a:lnTo>
                    <a:lnTo>
                      <a:pt x="122634" y="269478"/>
                    </a:lnTo>
                    <a:lnTo>
                      <a:pt x="123031" y="259557"/>
                    </a:lnTo>
                    <a:lnTo>
                      <a:pt x="123428" y="250032"/>
                    </a:lnTo>
                    <a:lnTo>
                      <a:pt x="124619" y="241300"/>
                    </a:lnTo>
                    <a:lnTo>
                      <a:pt x="125809" y="233760"/>
                    </a:lnTo>
                    <a:lnTo>
                      <a:pt x="127397" y="227013"/>
                    </a:lnTo>
                    <a:lnTo>
                      <a:pt x="129778" y="221854"/>
                    </a:lnTo>
                    <a:lnTo>
                      <a:pt x="131762" y="217488"/>
                    </a:lnTo>
                    <a:lnTo>
                      <a:pt x="132953" y="216297"/>
                    </a:lnTo>
                    <a:lnTo>
                      <a:pt x="134144" y="215504"/>
                    </a:lnTo>
                    <a:lnTo>
                      <a:pt x="130572" y="211138"/>
                    </a:lnTo>
                    <a:lnTo>
                      <a:pt x="127000" y="207169"/>
                    </a:lnTo>
                    <a:lnTo>
                      <a:pt x="124619" y="202407"/>
                    </a:lnTo>
                    <a:lnTo>
                      <a:pt x="122634" y="197247"/>
                    </a:lnTo>
                    <a:lnTo>
                      <a:pt x="120253" y="192485"/>
                    </a:lnTo>
                    <a:lnTo>
                      <a:pt x="119062" y="186928"/>
                    </a:lnTo>
                    <a:lnTo>
                      <a:pt x="118269" y="181372"/>
                    </a:lnTo>
                    <a:lnTo>
                      <a:pt x="117475" y="175816"/>
                    </a:lnTo>
                    <a:lnTo>
                      <a:pt x="117475" y="170260"/>
                    </a:lnTo>
                    <a:lnTo>
                      <a:pt x="117475" y="164704"/>
                    </a:lnTo>
                    <a:lnTo>
                      <a:pt x="117872" y="158751"/>
                    </a:lnTo>
                    <a:lnTo>
                      <a:pt x="118269" y="152797"/>
                    </a:lnTo>
                    <a:lnTo>
                      <a:pt x="120253" y="140891"/>
                    </a:lnTo>
                    <a:lnTo>
                      <a:pt x="123428" y="129381"/>
                    </a:lnTo>
                    <a:lnTo>
                      <a:pt x="126603" y="118666"/>
                    </a:lnTo>
                    <a:lnTo>
                      <a:pt x="130969" y="107951"/>
                    </a:lnTo>
                    <a:lnTo>
                      <a:pt x="135334" y="98426"/>
                    </a:lnTo>
                    <a:lnTo>
                      <a:pt x="139700" y="90091"/>
                    </a:lnTo>
                    <a:lnTo>
                      <a:pt x="144066" y="82154"/>
                    </a:lnTo>
                    <a:lnTo>
                      <a:pt x="148034" y="76597"/>
                    </a:lnTo>
                    <a:lnTo>
                      <a:pt x="152003" y="72231"/>
                    </a:lnTo>
                    <a:lnTo>
                      <a:pt x="153194" y="70644"/>
                    </a:lnTo>
                    <a:lnTo>
                      <a:pt x="154781" y="69850"/>
                    </a:lnTo>
                    <a:lnTo>
                      <a:pt x="170656" y="61913"/>
                    </a:lnTo>
                    <a:lnTo>
                      <a:pt x="186134" y="55960"/>
                    </a:lnTo>
                    <a:lnTo>
                      <a:pt x="201216" y="50403"/>
                    </a:lnTo>
                    <a:lnTo>
                      <a:pt x="216297" y="46038"/>
                    </a:lnTo>
                    <a:lnTo>
                      <a:pt x="230981" y="42863"/>
                    </a:lnTo>
                    <a:lnTo>
                      <a:pt x="245269" y="40482"/>
                    </a:lnTo>
                    <a:lnTo>
                      <a:pt x="259556" y="38894"/>
                    </a:lnTo>
                    <a:lnTo>
                      <a:pt x="273050" y="38100"/>
                    </a:lnTo>
                    <a:close/>
                    <a:moveTo>
                      <a:pt x="982954" y="0"/>
                    </a:moveTo>
                    <a:lnTo>
                      <a:pt x="988111" y="0"/>
                    </a:lnTo>
                    <a:lnTo>
                      <a:pt x="2043178" y="0"/>
                    </a:lnTo>
                    <a:lnTo>
                      <a:pt x="2049127" y="0"/>
                    </a:lnTo>
                    <a:lnTo>
                      <a:pt x="2054680" y="397"/>
                    </a:lnTo>
                    <a:lnTo>
                      <a:pt x="2060233" y="1191"/>
                    </a:lnTo>
                    <a:lnTo>
                      <a:pt x="2065786" y="1985"/>
                    </a:lnTo>
                    <a:lnTo>
                      <a:pt x="2070942" y="3572"/>
                    </a:lnTo>
                    <a:lnTo>
                      <a:pt x="2076099" y="5160"/>
                    </a:lnTo>
                    <a:lnTo>
                      <a:pt x="2081255" y="6747"/>
                    </a:lnTo>
                    <a:lnTo>
                      <a:pt x="2086411" y="8732"/>
                    </a:lnTo>
                    <a:lnTo>
                      <a:pt x="2091171" y="11113"/>
                    </a:lnTo>
                    <a:lnTo>
                      <a:pt x="2095931" y="13494"/>
                    </a:lnTo>
                    <a:lnTo>
                      <a:pt x="2100691" y="16272"/>
                    </a:lnTo>
                    <a:lnTo>
                      <a:pt x="2105054" y="19050"/>
                    </a:lnTo>
                    <a:lnTo>
                      <a:pt x="2109417" y="21828"/>
                    </a:lnTo>
                    <a:lnTo>
                      <a:pt x="2113780" y="25401"/>
                    </a:lnTo>
                    <a:lnTo>
                      <a:pt x="2121713" y="32544"/>
                    </a:lnTo>
                    <a:lnTo>
                      <a:pt x="2128852" y="40085"/>
                    </a:lnTo>
                    <a:lnTo>
                      <a:pt x="2131629" y="44451"/>
                    </a:lnTo>
                    <a:lnTo>
                      <a:pt x="2135198" y="48816"/>
                    </a:lnTo>
                    <a:lnTo>
                      <a:pt x="2137578" y="53182"/>
                    </a:lnTo>
                    <a:lnTo>
                      <a:pt x="2140751" y="57944"/>
                    </a:lnTo>
                    <a:lnTo>
                      <a:pt x="2143131" y="62707"/>
                    </a:lnTo>
                    <a:lnTo>
                      <a:pt x="2145114" y="67469"/>
                    </a:lnTo>
                    <a:lnTo>
                      <a:pt x="2147494" y="72628"/>
                    </a:lnTo>
                    <a:lnTo>
                      <a:pt x="2149081" y="77788"/>
                    </a:lnTo>
                    <a:lnTo>
                      <a:pt x="2150271" y="82947"/>
                    </a:lnTo>
                    <a:lnTo>
                      <a:pt x="2151461" y="88107"/>
                    </a:lnTo>
                    <a:lnTo>
                      <a:pt x="2152254" y="93663"/>
                    </a:lnTo>
                    <a:lnTo>
                      <a:pt x="2153444" y="99219"/>
                    </a:lnTo>
                    <a:lnTo>
                      <a:pt x="2153841" y="105172"/>
                    </a:lnTo>
                    <a:lnTo>
                      <a:pt x="2154237" y="110332"/>
                    </a:lnTo>
                    <a:lnTo>
                      <a:pt x="2154237" y="758032"/>
                    </a:lnTo>
                    <a:lnTo>
                      <a:pt x="2153841" y="763588"/>
                    </a:lnTo>
                    <a:lnTo>
                      <a:pt x="2153444" y="769144"/>
                    </a:lnTo>
                    <a:lnTo>
                      <a:pt x="2152254" y="775097"/>
                    </a:lnTo>
                    <a:lnTo>
                      <a:pt x="2151461" y="779860"/>
                    </a:lnTo>
                    <a:lnTo>
                      <a:pt x="2150271" y="785416"/>
                    </a:lnTo>
                    <a:lnTo>
                      <a:pt x="2149081" y="790972"/>
                    </a:lnTo>
                    <a:lnTo>
                      <a:pt x="2147494" y="796132"/>
                    </a:lnTo>
                    <a:lnTo>
                      <a:pt x="2145114" y="800894"/>
                    </a:lnTo>
                    <a:lnTo>
                      <a:pt x="2143131" y="805657"/>
                    </a:lnTo>
                    <a:lnTo>
                      <a:pt x="2140751" y="810816"/>
                    </a:lnTo>
                    <a:lnTo>
                      <a:pt x="2137578" y="815579"/>
                    </a:lnTo>
                    <a:lnTo>
                      <a:pt x="2135198" y="819547"/>
                    </a:lnTo>
                    <a:lnTo>
                      <a:pt x="2131629" y="824310"/>
                    </a:lnTo>
                    <a:lnTo>
                      <a:pt x="2128852" y="827882"/>
                    </a:lnTo>
                    <a:lnTo>
                      <a:pt x="2124886" y="832247"/>
                    </a:lnTo>
                    <a:lnTo>
                      <a:pt x="2121713" y="836216"/>
                    </a:lnTo>
                    <a:lnTo>
                      <a:pt x="2117350" y="839788"/>
                    </a:lnTo>
                    <a:lnTo>
                      <a:pt x="2113780" y="843360"/>
                    </a:lnTo>
                    <a:lnTo>
                      <a:pt x="2109417" y="846535"/>
                    </a:lnTo>
                    <a:lnTo>
                      <a:pt x="2105054" y="849710"/>
                    </a:lnTo>
                    <a:lnTo>
                      <a:pt x="2100691" y="852488"/>
                    </a:lnTo>
                    <a:lnTo>
                      <a:pt x="2095931" y="854869"/>
                    </a:lnTo>
                    <a:lnTo>
                      <a:pt x="2091171" y="857647"/>
                    </a:lnTo>
                    <a:lnTo>
                      <a:pt x="2086411" y="859632"/>
                    </a:lnTo>
                    <a:lnTo>
                      <a:pt x="2081255" y="861616"/>
                    </a:lnTo>
                    <a:lnTo>
                      <a:pt x="2076099" y="863601"/>
                    </a:lnTo>
                    <a:lnTo>
                      <a:pt x="2070942" y="865188"/>
                    </a:lnTo>
                    <a:lnTo>
                      <a:pt x="2065786" y="866379"/>
                    </a:lnTo>
                    <a:lnTo>
                      <a:pt x="2060233" y="867172"/>
                    </a:lnTo>
                    <a:lnTo>
                      <a:pt x="2054680" y="867966"/>
                    </a:lnTo>
                    <a:lnTo>
                      <a:pt x="2049127" y="868363"/>
                    </a:lnTo>
                    <a:lnTo>
                      <a:pt x="2043178" y="868363"/>
                    </a:lnTo>
                    <a:lnTo>
                      <a:pt x="988111" y="868363"/>
                    </a:lnTo>
                    <a:lnTo>
                      <a:pt x="982954" y="868363"/>
                    </a:lnTo>
                    <a:lnTo>
                      <a:pt x="977401" y="867966"/>
                    </a:lnTo>
                    <a:lnTo>
                      <a:pt x="971452" y="867172"/>
                    </a:lnTo>
                    <a:lnTo>
                      <a:pt x="966295" y="866379"/>
                    </a:lnTo>
                    <a:lnTo>
                      <a:pt x="960742" y="865188"/>
                    </a:lnTo>
                    <a:lnTo>
                      <a:pt x="955586" y="863601"/>
                    </a:lnTo>
                    <a:lnTo>
                      <a:pt x="950430" y="861616"/>
                    </a:lnTo>
                    <a:lnTo>
                      <a:pt x="945273" y="859632"/>
                    </a:lnTo>
                    <a:lnTo>
                      <a:pt x="940514" y="857647"/>
                    </a:lnTo>
                    <a:lnTo>
                      <a:pt x="935754" y="854869"/>
                    </a:lnTo>
                    <a:lnTo>
                      <a:pt x="930994" y="852488"/>
                    </a:lnTo>
                    <a:lnTo>
                      <a:pt x="926631" y="849710"/>
                    </a:lnTo>
                    <a:lnTo>
                      <a:pt x="922268" y="846535"/>
                    </a:lnTo>
                    <a:lnTo>
                      <a:pt x="918302" y="843360"/>
                    </a:lnTo>
                    <a:lnTo>
                      <a:pt x="913939" y="839788"/>
                    </a:lnTo>
                    <a:lnTo>
                      <a:pt x="910369" y="836216"/>
                    </a:lnTo>
                    <a:lnTo>
                      <a:pt x="906402" y="832247"/>
                    </a:lnTo>
                    <a:lnTo>
                      <a:pt x="903229" y="827882"/>
                    </a:lnTo>
                    <a:lnTo>
                      <a:pt x="899659" y="824310"/>
                    </a:lnTo>
                    <a:lnTo>
                      <a:pt x="896883" y="819547"/>
                    </a:lnTo>
                    <a:lnTo>
                      <a:pt x="893710" y="815579"/>
                    </a:lnTo>
                    <a:lnTo>
                      <a:pt x="891330" y="810816"/>
                    </a:lnTo>
                    <a:lnTo>
                      <a:pt x="888950" y="805657"/>
                    </a:lnTo>
                    <a:lnTo>
                      <a:pt x="886570" y="800894"/>
                    </a:lnTo>
                    <a:lnTo>
                      <a:pt x="884587" y="796132"/>
                    </a:lnTo>
                    <a:lnTo>
                      <a:pt x="883001" y="790972"/>
                    </a:lnTo>
                    <a:lnTo>
                      <a:pt x="881414" y="785416"/>
                    </a:lnTo>
                    <a:lnTo>
                      <a:pt x="879827" y="779860"/>
                    </a:lnTo>
                    <a:lnTo>
                      <a:pt x="879034" y="775097"/>
                    </a:lnTo>
                    <a:lnTo>
                      <a:pt x="878241" y="769144"/>
                    </a:lnTo>
                    <a:lnTo>
                      <a:pt x="877844" y="763588"/>
                    </a:lnTo>
                    <a:lnTo>
                      <a:pt x="877844" y="758032"/>
                    </a:lnTo>
                    <a:lnTo>
                      <a:pt x="877844" y="696913"/>
                    </a:lnTo>
                    <a:lnTo>
                      <a:pt x="833420" y="723504"/>
                    </a:lnTo>
                    <a:lnTo>
                      <a:pt x="804862" y="676672"/>
                    </a:lnTo>
                    <a:lnTo>
                      <a:pt x="877844" y="633413"/>
                    </a:lnTo>
                    <a:lnTo>
                      <a:pt x="877844" y="110332"/>
                    </a:lnTo>
                    <a:lnTo>
                      <a:pt x="877844" y="105172"/>
                    </a:lnTo>
                    <a:lnTo>
                      <a:pt x="878241" y="99219"/>
                    </a:lnTo>
                    <a:lnTo>
                      <a:pt x="879034" y="93663"/>
                    </a:lnTo>
                    <a:lnTo>
                      <a:pt x="879827" y="88107"/>
                    </a:lnTo>
                    <a:lnTo>
                      <a:pt x="881414" y="82947"/>
                    </a:lnTo>
                    <a:lnTo>
                      <a:pt x="883001" y="77788"/>
                    </a:lnTo>
                    <a:lnTo>
                      <a:pt x="884587" y="72628"/>
                    </a:lnTo>
                    <a:lnTo>
                      <a:pt x="886570" y="67469"/>
                    </a:lnTo>
                    <a:lnTo>
                      <a:pt x="888950" y="62707"/>
                    </a:lnTo>
                    <a:lnTo>
                      <a:pt x="891330" y="57944"/>
                    </a:lnTo>
                    <a:lnTo>
                      <a:pt x="893710" y="53182"/>
                    </a:lnTo>
                    <a:lnTo>
                      <a:pt x="896883" y="48816"/>
                    </a:lnTo>
                    <a:lnTo>
                      <a:pt x="899659" y="44451"/>
                    </a:lnTo>
                    <a:lnTo>
                      <a:pt x="903229" y="40085"/>
                    </a:lnTo>
                    <a:lnTo>
                      <a:pt x="910369" y="32544"/>
                    </a:lnTo>
                    <a:lnTo>
                      <a:pt x="918302" y="25401"/>
                    </a:lnTo>
                    <a:lnTo>
                      <a:pt x="922268" y="21828"/>
                    </a:lnTo>
                    <a:lnTo>
                      <a:pt x="926631" y="19050"/>
                    </a:lnTo>
                    <a:lnTo>
                      <a:pt x="930994" y="16272"/>
                    </a:lnTo>
                    <a:lnTo>
                      <a:pt x="935754" y="13494"/>
                    </a:lnTo>
                    <a:lnTo>
                      <a:pt x="940514" y="11113"/>
                    </a:lnTo>
                    <a:lnTo>
                      <a:pt x="945273" y="8732"/>
                    </a:lnTo>
                    <a:lnTo>
                      <a:pt x="950430" y="6747"/>
                    </a:lnTo>
                    <a:lnTo>
                      <a:pt x="955586" y="5160"/>
                    </a:lnTo>
                    <a:lnTo>
                      <a:pt x="960742" y="3572"/>
                    </a:lnTo>
                    <a:lnTo>
                      <a:pt x="966295" y="1985"/>
                    </a:lnTo>
                    <a:lnTo>
                      <a:pt x="971452" y="1191"/>
                    </a:lnTo>
                    <a:lnTo>
                      <a:pt x="977401" y="397"/>
                    </a:lnTo>
                    <a:lnTo>
                      <a:pt x="982954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402336" y="3668617"/>
                <a:ext cx="1642132" cy="77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虚拟仿真实验平台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实验室管理平台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实习实践平台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实训资源管理平台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01811" y="3283615"/>
                <a:ext cx="1071826" cy="34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实践教学</a:t>
                </a:r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2269509" y="3729877"/>
                <a:ext cx="132826" cy="518262"/>
                <a:chOff x="14673145" y="4482622"/>
                <a:chExt cx="202739" cy="791046"/>
              </a:xfrm>
            </p:grpSpPr>
            <p:sp>
              <p:nvSpPr>
                <p:cNvPr id="114" name="KSO_Shape"/>
                <p:cNvSpPr/>
                <p:nvPr/>
              </p:nvSpPr>
              <p:spPr>
                <a:xfrm>
                  <a:off x="14673145" y="4482622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sp>
              <p:nvSpPr>
                <p:cNvPr id="115" name="KSO_Shape"/>
                <p:cNvSpPr/>
                <p:nvPr/>
              </p:nvSpPr>
              <p:spPr>
                <a:xfrm>
                  <a:off x="14673145" y="4794057"/>
                  <a:ext cx="202739" cy="202740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sp>
              <p:nvSpPr>
                <p:cNvPr id="116" name="KSO_Shape"/>
                <p:cNvSpPr/>
                <p:nvPr/>
              </p:nvSpPr>
              <p:spPr>
                <a:xfrm>
                  <a:off x="14673145" y="5070929"/>
                  <a:ext cx="202739" cy="202739"/>
                </a:xfrm>
                <a:custGeom>
                  <a:avLst/>
                  <a:gdLst>
                    <a:gd name="connsiteX0" fmla="*/ 158628 w 585904"/>
                    <a:gd name="connsiteY0" fmla="*/ 130053 h 585904"/>
                    <a:gd name="connsiteX1" fmla="*/ 321527 w 585904"/>
                    <a:gd name="connsiteY1" fmla="*/ 130053 h 585904"/>
                    <a:gd name="connsiteX2" fmla="*/ 484425 w 585904"/>
                    <a:gd name="connsiteY2" fmla="*/ 292952 h 585904"/>
                    <a:gd name="connsiteX3" fmla="*/ 321527 w 585904"/>
                    <a:gd name="connsiteY3" fmla="*/ 455850 h 585904"/>
                    <a:gd name="connsiteX4" fmla="*/ 158628 w 585904"/>
                    <a:gd name="connsiteY4" fmla="*/ 455850 h 585904"/>
                    <a:gd name="connsiteX5" fmla="*/ 321527 w 585904"/>
                    <a:gd name="connsiteY5" fmla="*/ 292952 h 585904"/>
                    <a:gd name="connsiteX6" fmla="*/ 292951 w 585904"/>
                    <a:gd name="connsiteY6" fmla="*/ 28505 h 585904"/>
                    <a:gd name="connsiteX7" fmla="*/ 28504 w 585904"/>
                    <a:gd name="connsiteY7" fmla="*/ 292952 h 585904"/>
                    <a:gd name="connsiteX8" fmla="*/ 292951 w 585904"/>
                    <a:gd name="connsiteY8" fmla="*/ 557399 h 585904"/>
                    <a:gd name="connsiteX9" fmla="*/ 557398 w 585904"/>
                    <a:gd name="connsiteY9" fmla="*/ 292952 h 585904"/>
                    <a:gd name="connsiteX10" fmla="*/ 292951 w 585904"/>
                    <a:gd name="connsiteY10" fmla="*/ 28505 h 585904"/>
                    <a:gd name="connsiteX11" fmla="*/ 292952 w 585904"/>
                    <a:gd name="connsiteY11" fmla="*/ 0 h 585904"/>
                    <a:gd name="connsiteX12" fmla="*/ 585904 w 585904"/>
                    <a:gd name="connsiteY12" fmla="*/ 292952 h 585904"/>
                    <a:gd name="connsiteX13" fmla="*/ 292952 w 585904"/>
                    <a:gd name="connsiteY13" fmla="*/ 585904 h 585904"/>
                    <a:gd name="connsiteX14" fmla="*/ 0 w 585904"/>
                    <a:gd name="connsiteY14" fmla="*/ 292952 h 585904"/>
                    <a:gd name="connsiteX15" fmla="*/ 292952 w 585904"/>
                    <a:gd name="connsiteY15" fmla="*/ 0 h 58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904" h="585904">
                      <a:moveTo>
                        <a:pt x="158628" y="130053"/>
                      </a:moveTo>
                      <a:lnTo>
                        <a:pt x="321527" y="130053"/>
                      </a:lnTo>
                      <a:lnTo>
                        <a:pt x="484425" y="292952"/>
                      </a:lnTo>
                      <a:lnTo>
                        <a:pt x="321527" y="455850"/>
                      </a:lnTo>
                      <a:lnTo>
                        <a:pt x="158628" y="455850"/>
                      </a:lnTo>
                      <a:lnTo>
                        <a:pt x="321527" y="292952"/>
                      </a:lnTo>
                      <a:close/>
                      <a:moveTo>
                        <a:pt x="292951" y="28505"/>
                      </a:moveTo>
                      <a:cubicBezTo>
                        <a:pt x="146901" y="28505"/>
                        <a:pt x="28504" y="146902"/>
                        <a:pt x="28504" y="292952"/>
                      </a:cubicBezTo>
                      <a:cubicBezTo>
                        <a:pt x="28504" y="439002"/>
                        <a:pt x="146901" y="557399"/>
                        <a:pt x="292951" y="557399"/>
                      </a:cubicBezTo>
                      <a:cubicBezTo>
                        <a:pt x="439001" y="557399"/>
                        <a:pt x="557398" y="439002"/>
                        <a:pt x="557398" y="292952"/>
                      </a:cubicBezTo>
                      <a:cubicBezTo>
                        <a:pt x="557398" y="146902"/>
                        <a:pt x="439001" y="28505"/>
                        <a:pt x="292951" y="28505"/>
                      </a:cubicBezTo>
                      <a:close/>
                      <a:moveTo>
                        <a:pt x="292952" y="0"/>
                      </a:moveTo>
                      <a:cubicBezTo>
                        <a:pt x="454745" y="0"/>
                        <a:pt x="585904" y="131159"/>
                        <a:pt x="585904" y="292952"/>
                      </a:cubicBezTo>
                      <a:cubicBezTo>
                        <a:pt x="585904" y="454745"/>
                        <a:pt x="454745" y="585904"/>
                        <a:pt x="292952" y="585904"/>
                      </a:cubicBezTo>
                      <a:cubicBezTo>
                        <a:pt x="131159" y="585904"/>
                        <a:pt x="0" y="454745"/>
                        <a:pt x="0" y="292952"/>
                      </a:cubicBezTo>
                      <a:cubicBezTo>
                        <a:pt x="0" y="131159"/>
                        <a:pt x="131159" y="0"/>
                        <a:pt x="29295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>
                        <a:lumMod val="95000"/>
                      </a:sysClr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</p:grpSp>
          <p:sp>
            <p:nvSpPr>
              <p:cNvPr id="110" name="椭圆 109"/>
              <p:cNvSpPr/>
              <p:nvPr/>
            </p:nvSpPr>
            <p:spPr>
              <a:xfrm>
                <a:off x="2731017" y="2554758"/>
                <a:ext cx="586867" cy="586867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70C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2768080" y="2593232"/>
                <a:ext cx="512743" cy="512743"/>
              </a:xfrm>
              <a:prstGeom prst="ellipse">
                <a:avLst/>
              </a:prstGeom>
              <a:solidFill>
                <a:srgbClr val="0070C0"/>
              </a:solidFill>
              <a:ln w="762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12" name="KSO_Shape"/>
              <p:cNvSpPr>
                <a:spLocks/>
              </p:cNvSpPr>
              <p:nvPr/>
            </p:nvSpPr>
            <p:spPr bwMode="auto">
              <a:xfrm>
                <a:off x="2877490" y="2716365"/>
                <a:ext cx="308534" cy="258141"/>
              </a:xfrm>
              <a:custGeom>
                <a:avLst/>
                <a:gdLst>
                  <a:gd name="T0" fmla="*/ 259606 w 2301875"/>
                  <a:gd name="T1" fmla="*/ 991831 h 1924050"/>
                  <a:gd name="T2" fmla="*/ 363395 w 2301875"/>
                  <a:gd name="T3" fmla="*/ 1088396 h 1924050"/>
                  <a:gd name="T4" fmla="*/ 373906 w 2301875"/>
                  <a:gd name="T5" fmla="*/ 1217851 h 1924050"/>
                  <a:gd name="T6" fmla="*/ 363658 w 2301875"/>
                  <a:gd name="T7" fmla="*/ 1442819 h 1924050"/>
                  <a:gd name="T8" fmla="*/ 588842 w 2301875"/>
                  <a:gd name="T9" fmla="*/ 1484918 h 1924050"/>
                  <a:gd name="T10" fmla="*/ 0 w 2301875"/>
                  <a:gd name="T11" fmla="*/ 1127338 h 1924050"/>
                  <a:gd name="T12" fmla="*/ 34684 w 2301875"/>
                  <a:gd name="T13" fmla="*/ 1006829 h 1924050"/>
                  <a:gd name="T14" fmla="*/ 1779087 w 2301875"/>
                  <a:gd name="T15" fmla="*/ 956047 h 1924050"/>
                  <a:gd name="T16" fmla="*/ 1870302 w 2301875"/>
                  <a:gd name="T17" fmla="*/ 1005757 h 1924050"/>
                  <a:gd name="T18" fmla="*/ 1905000 w 2301875"/>
                  <a:gd name="T19" fmla="*/ 1126216 h 1924050"/>
                  <a:gd name="T20" fmla="*/ 1316177 w 2301875"/>
                  <a:gd name="T21" fmla="*/ 1483912 h 1924050"/>
                  <a:gd name="T22" fmla="*/ 1541455 w 2301875"/>
                  <a:gd name="T23" fmla="*/ 1441567 h 1924050"/>
                  <a:gd name="T24" fmla="*/ 1531202 w 2301875"/>
                  <a:gd name="T25" fmla="*/ 1216429 h 1924050"/>
                  <a:gd name="T26" fmla="*/ 1541455 w 2301875"/>
                  <a:gd name="T27" fmla="*/ 1087027 h 1924050"/>
                  <a:gd name="T28" fmla="*/ 1645025 w 2301875"/>
                  <a:gd name="T29" fmla="*/ 990765 h 1924050"/>
                  <a:gd name="T30" fmla="*/ 952237 w 2301875"/>
                  <a:gd name="T31" fmla="*/ 799555 h 1924050"/>
                  <a:gd name="T32" fmla="*/ 1296630 w 2301875"/>
                  <a:gd name="T33" fmla="*/ 1376794 h 1924050"/>
                  <a:gd name="T34" fmla="*/ 1192524 w 2301875"/>
                  <a:gd name="T35" fmla="*/ 1453355 h 1924050"/>
                  <a:gd name="T36" fmla="*/ 952237 w 2301875"/>
                  <a:gd name="T37" fmla="*/ 1593850 h 1924050"/>
                  <a:gd name="T38" fmla="*/ 712476 w 2301875"/>
                  <a:gd name="T39" fmla="*/ 1453355 h 1924050"/>
                  <a:gd name="T40" fmla="*/ 608370 w 2301875"/>
                  <a:gd name="T41" fmla="*/ 1376794 h 1924050"/>
                  <a:gd name="T42" fmla="*/ 166316 w 2301875"/>
                  <a:gd name="T43" fmla="*/ 478681 h 1924050"/>
                  <a:gd name="T44" fmla="*/ 263684 w 2301875"/>
                  <a:gd name="T45" fmla="*/ 507331 h 1924050"/>
                  <a:gd name="T46" fmla="*/ 328157 w 2301875"/>
                  <a:gd name="T47" fmla="*/ 612732 h 1924050"/>
                  <a:gd name="T48" fmla="*/ 345262 w 2301875"/>
                  <a:gd name="T49" fmla="*/ 794094 h 1924050"/>
                  <a:gd name="T50" fmla="*/ 277368 w 2301875"/>
                  <a:gd name="T51" fmla="*/ 873209 h 1924050"/>
                  <a:gd name="T52" fmla="*/ 151316 w 2301875"/>
                  <a:gd name="T53" fmla="*/ 883986 h 1924050"/>
                  <a:gd name="T54" fmla="*/ 54473 w 2301875"/>
                  <a:gd name="T55" fmla="*/ 812493 h 1924050"/>
                  <a:gd name="T56" fmla="*/ 263 w 2301875"/>
                  <a:gd name="T57" fmla="*/ 680019 h 1924050"/>
                  <a:gd name="T58" fmla="*/ 36316 w 2301875"/>
                  <a:gd name="T59" fmla="*/ 545180 h 1924050"/>
                  <a:gd name="T60" fmla="*/ 119737 w 2301875"/>
                  <a:gd name="T61" fmla="*/ 485514 h 1924050"/>
                  <a:gd name="T62" fmla="*/ 1779115 w 2301875"/>
                  <a:gd name="T63" fmla="*/ 482627 h 1924050"/>
                  <a:gd name="T64" fmla="*/ 1863390 w 2301875"/>
                  <a:gd name="T65" fmla="*/ 536018 h 1924050"/>
                  <a:gd name="T66" fmla="*/ 1905000 w 2301875"/>
                  <a:gd name="T67" fmla="*/ 668575 h 1924050"/>
                  <a:gd name="T68" fmla="*/ 1856016 w 2301875"/>
                  <a:gd name="T69" fmla="*/ 804553 h 1924050"/>
                  <a:gd name="T70" fmla="*/ 1759890 w 2301875"/>
                  <a:gd name="T71" fmla="*/ 880564 h 1924050"/>
                  <a:gd name="T72" fmla="*/ 1635059 w 2301875"/>
                  <a:gd name="T73" fmla="*/ 875303 h 1924050"/>
                  <a:gd name="T74" fmla="*/ 1560529 w 2301875"/>
                  <a:gd name="T75" fmla="*/ 797188 h 1924050"/>
                  <a:gd name="T76" fmla="*/ 1573433 w 2301875"/>
                  <a:gd name="T77" fmla="*/ 623337 h 1924050"/>
                  <a:gd name="T78" fmla="*/ 1636375 w 2301875"/>
                  <a:gd name="T79" fmla="*/ 509454 h 1924050"/>
                  <a:gd name="T80" fmla="*/ 830317 w 2301875"/>
                  <a:gd name="T81" fmla="*/ 406353 h 1924050"/>
                  <a:gd name="T82" fmla="*/ 922020 w 2301875"/>
                  <a:gd name="T83" fmla="*/ 522867 h 1924050"/>
                  <a:gd name="T84" fmla="*/ 921232 w 2301875"/>
                  <a:gd name="T85" fmla="*/ 461848 h 1924050"/>
                  <a:gd name="T86" fmla="*/ 944091 w 2301875"/>
                  <a:gd name="T87" fmla="*/ 436599 h 1924050"/>
                  <a:gd name="T88" fmla="*/ 997694 w 2301875"/>
                  <a:gd name="T89" fmla="*/ 454747 h 1924050"/>
                  <a:gd name="T90" fmla="*/ 986658 w 2301875"/>
                  <a:gd name="T91" fmla="*/ 501037 h 1924050"/>
                  <a:gd name="T92" fmla="*/ 1055239 w 2301875"/>
                  <a:gd name="T93" fmla="*/ 469476 h 1924050"/>
                  <a:gd name="T94" fmla="*/ 1194763 w 2301875"/>
                  <a:gd name="T95" fmla="*/ 458430 h 1924050"/>
                  <a:gd name="T96" fmla="*/ 669247 w 2301875"/>
                  <a:gd name="T97" fmla="*/ 500774 h 1924050"/>
                  <a:gd name="T98" fmla="*/ 776189 w 2301875"/>
                  <a:gd name="T99" fmla="*/ 423712 h 1924050"/>
                  <a:gd name="T100" fmla="*/ 1013359 w 2301875"/>
                  <a:gd name="T101" fmla="*/ 13659 h 1924050"/>
                  <a:gd name="T102" fmla="*/ 1091793 w 2301875"/>
                  <a:gd name="T103" fmla="*/ 105070 h 1924050"/>
                  <a:gd name="T104" fmla="*/ 1109106 w 2301875"/>
                  <a:gd name="T105" fmla="*/ 189913 h 1924050"/>
                  <a:gd name="T106" fmla="*/ 1087072 w 2301875"/>
                  <a:gd name="T107" fmla="*/ 268453 h 1924050"/>
                  <a:gd name="T108" fmla="*/ 1014671 w 2301875"/>
                  <a:gd name="T109" fmla="*/ 381929 h 1924050"/>
                  <a:gd name="T110" fmla="*/ 937812 w 2301875"/>
                  <a:gd name="T111" fmla="*/ 408459 h 1924050"/>
                  <a:gd name="T112" fmla="*/ 863575 w 2301875"/>
                  <a:gd name="T113" fmla="*/ 352772 h 1924050"/>
                  <a:gd name="T114" fmla="*/ 804290 w 2301875"/>
                  <a:gd name="T115" fmla="*/ 246914 h 1924050"/>
                  <a:gd name="T116" fmla="*/ 802979 w 2301875"/>
                  <a:gd name="T117" fmla="*/ 161282 h 1924050"/>
                  <a:gd name="T118" fmla="*/ 855443 w 2301875"/>
                  <a:gd name="T119" fmla="*/ 38087 h 192405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301875" h="1924050">
                    <a:moveTo>
                      <a:pt x="143828" y="1155700"/>
                    </a:moveTo>
                    <a:lnTo>
                      <a:pt x="152400" y="1155700"/>
                    </a:lnTo>
                    <a:lnTo>
                      <a:pt x="160973" y="1155700"/>
                    </a:lnTo>
                    <a:lnTo>
                      <a:pt x="170815" y="1156336"/>
                    </a:lnTo>
                    <a:lnTo>
                      <a:pt x="180658" y="1157288"/>
                    </a:lnTo>
                    <a:lnTo>
                      <a:pt x="191453" y="1158877"/>
                    </a:lnTo>
                    <a:lnTo>
                      <a:pt x="202883" y="1160782"/>
                    </a:lnTo>
                    <a:lnTo>
                      <a:pt x="214313" y="1163006"/>
                    </a:lnTo>
                    <a:lnTo>
                      <a:pt x="226060" y="1165547"/>
                    </a:lnTo>
                    <a:lnTo>
                      <a:pt x="238125" y="1168723"/>
                    </a:lnTo>
                    <a:lnTo>
                      <a:pt x="250825" y="1172535"/>
                    </a:lnTo>
                    <a:lnTo>
                      <a:pt x="263208" y="1176664"/>
                    </a:lnTo>
                    <a:lnTo>
                      <a:pt x="275908" y="1181111"/>
                    </a:lnTo>
                    <a:lnTo>
                      <a:pt x="288608" y="1185875"/>
                    </a:lnTo>
                    <a:lnTo>
                      <a:pt x="301308" y="1191275"/>
                    </a:lnTo>
                    <a:lnTo>
                      <a:pt x="313690" y="1197310"/>
                    </a:lnTo>
                    <a:lnTo>
                      <a:pt x="326390" y="1203980"/>
                    </a:lnTo>
                    <a:lnTo>
                      <a:pt x="338455" y="1210650"/>
                    </a:lnTo>
                    <a:lnTo>
                      <a:pt x="350520" y="1217956"/>
                    </a:lnTo>
                    <a:lnTo>
                      <a:pt x="361950" y="1225897"/>
                    </a:lnTo>
                    <a:lnTo>
                      <a:pt x="373380" y="1234155"/>
                    </a:lnTo>
                    <a:lnTo>
                      <a:pt x="384175" y="1243049"/>
                    </a:lnTo>
                    <a:lnTo>
                      <a:pt x="394653" y="1252578"/>
                    </a:lnTo>
                    <a:lnTo>
                      <a:pt x="404495" y="1262424"/>
                    </a:lnTo>
                    <a:lnTo>
                      <a:pt x="413385" y="1272906"/>
                    </a:lnTo>
                    <a:lnTo>
                      <a:pt x="417830" y="1278306"/>
                    </a:lnTo>
                    <a:lnTo>
                      <a:pt x="421958" y="1284023"/>
                    </a:lnTo>
                    <a:lnTo>
                      <a:pt x="425768" y="1289423"/>
                    </a:lnTo>
                    <a:lnTo>
                      <a:pt x="429578" y="1295458"/>
                    </a:lnTo>
                    <a:lnTo>
                      <a:pt x="432753" y="1301175"/>
                    </a:lnTo>
                    <a:lnTo>
                      <a:pt x="436245" y="1307528"/>
                    </a:lnTo>
                    <a:lnTo>
                      <a:pt x="439102" y="1313881"/>
                    </a:lnTo>
                    <a:lnTo>
                      <a:pt x="441960" y="1320233"/>
                    </a:lnTo>
                    <a:lnTo>
                      <a:pt x="444818" y="1326268"/>
                    </a:lnTo>
                    <a:lnTo>
                      <a:pt x="447358" y="1332938"/>
                    </a:lnTo>
                    <a:lnTo>
                      <a:pt x="448945" y="1339926"/>
                    </a:lnTo>
                    <a:lnTo>
                      <a:pt x="451167" y="1346914"/>
                    </a:lnTo>
                    <a:lnTo>
                      <a:pt x="452755" y="1353902"/>
                    </a:lnTo>
                    <a:lnTo>
                      <a:pt x="454025" y="1360890"/>
                    </a:lnTo>
                    <a:lnTo>
                      <a:pt x="454978" y="1368513"/>
                    </a:lnTo>
                    <a:lnTo>
                      <a:pt x="455613" y="1375819"/>
                    </a:lnTo>
                    <a:lnTo>
                      <a:pt x="456565" y="1383442"/>
                    </a:lnTo>
                    <a:lnTo>
                      <a:pt x="456565" y="1391383"/>
                    </a:lnTo>
                    <a:lnTo>
                      <a:pt x="456248" y="1407264"/>
                    </a:lnTo>
                    <a:lnTo>
                      <a:pt x="455613" y="1423146"/>
                    </a:lnTo>
                    <a:lnTo>
                      <a:pt x="454660" y="1438392"/>
                    </a:lnTo>
                    <a:lnTo>
                      <a:pt x="453390" y="1454274"/>
                    </a:lnTo>
                    <a:lnTo>
                      <a:pt x="451803" y="1470155"/>
                    </a:lnTo>
                    <a:lnTo>
                      <a:pt x="449898" y="1485719"/>
                    </a:lnTo>
                    <a:lnTo>
                      <a:pt x="447675" y="1501283"/>
                    </a:lnTo>
                    <a:lnTo>
                      <a:pt x="445135" y="1516847"/>
                    </a:lnTo>
                    <a:lnTo>
                      <a:pt x="442595" y="1531776"/>
                    </a:lnTo>
                    <a:lnTo>
                      <a:pt x="439738" y="1546704"/>
                    </a:lnTo>
                    <a:lnTo>
                      <a:pt x="433705" y="1575609"/>
                    </a:lnTo>
                    <a:lnTo>
                      <a:pt x="427037" y="1603560"/>
                    </a:lnTo>
                    <a:lnTo>
                      <a:pt x="420370" y="1629288"/>
                    </a:lnTo>
                    <a:lnTo>
                      <a:pt x="413703" y="1653111"/>
                    </a:lnTo>
                    <a:lnTo>
                      <a:pt x="407035" y="1674710"/>
                    </a:lnTo>
                    <a:lnTo>
                      <a:pt x="401003" y="1693768"/>
                    </a:lnTo>
                    <a:lnTo>
                      <a:pt x="395605" y="1710284"/>
                    </a:lnTo>
                    <a:lnTo>
                      <a:pt x="387667" y="1733154"/>
                    </a:lnTo>
                    <a:lnTo>
                      <a:pt x="384175" y="1741412"/>
                    </a:lnTo>
                    <a:lnTo>
                      <a:pt x="412433" y="1741412"/>
                    </a:lnTo>
                    <a:lnTo>
                      <a:pt x="439420" y="1741730"/>
                    </a:lnTo>
                    <a:lnTo>
                      <a:pt x="464820" y="1742365"/>
                    </a:lnTo>
                    <a:lnTo>
                      <a:pt x="489268" y="1743636"/>
                    </a:lnTo>
                    <a:lnTo>
                      <a:pt x="512128" y="1745224"/>
                    </a:lnTo>
                    <a:lnTo>
                      <a:pt x="534353" y="1746494"/>
                    </a:lnTo>
                    <a:lnTo>
                      <a:pt x="554990" y="1748400"/>
                    </a:lnTo>
                    <a:lnTo>
                      <a:pt x="574040" y="1750624"/>
                    </a:lnTo>
                    <a:lnTo>
                      <a:pt x="592455" y="1753165"/>
                    </a:lnTo>
                    <a:lnTo>
                      <a:pt x="609918" y="1756023"/>
                    </a:lnTo>
                    <a:lnTo>
                      <a:pt x="626110" y="1759517"/>
                    </a:lnTo>
                    <a:lnTo>
                      <a:pt x="641033" y="1763011"/>
                    </a:lnTo>
                    <a:lnTo>
                      <a:pt x="655320" y="1767140"/>
                    </a:lnTo>
                    <a:lnTo>
                      <a:pt x="668338" y="1771270"/>
                    </a:lnTo>
                    <a:lnTo>
                      <a:pt x="680720" y="1776034"/>
                    </a:lnTo>
                    <a:lnTo>
                      <a:pt x="691833" y="1781116"/>
                    </a:lnTo>
                    <a:lnTo>
                      <a:pt x="701993" y="1786834"/>
                    </a:lnTo>
                    <a:lnTo>
                      <a:pt x="711518" y="1792551"/>
                    </a:lnTo>
                    <a:lnTo>
                      <a:pt x="720090" y="1799221"/>
                    </a:lnTo>
                    <a:lnTo>
                      <a:pt x="727710" y="1805891"/>
                    </a:lnTo>
                    <a:lnTo>
                      <a:pt x="734695" y="1813197"/>
                    </a:lnTo>
                    <a:lnTo>
                      <a:pt x="741045" y="1821138"/>
                    </a:lnTo>
                    <a:lnTo>
                      <a:pt x="746760" y="1829078"/>
                    </a:lnTo>
                    <a:lnTo>
                      <a:pt x="751523" y="1837655"/>
                    </a:lnTo>
                    <a:lnTo>
                      <a:pt x="755968" y="1846866"/>
                    </a:lnTo>
                    <a:lnTo>
                      <a:pt x="759143" y="1856077"/>
                    </a:lnTo>
                    <a:lnTo>
                      <a:pt x="762000" y="1866559"/>
                    </a:lnTo>
                    <a:lnTo>
                      <a:pt x="764223" y="1876723"/>
                    </a:lnTo>
                    <a:lnTo>
                      <a:pt x="766128" y="1887840"/>
                    </a:lnTo>
                    <a:lnTo>
                      <a:pt x="767398" y="1899275"/>
                    </a:lnTo>
                    <a:lnTo>
                      <a:pt x="768033" y="1911345"/>
                    </a:lnTo>
                    <a:lnTo>
                      <a:pt x="768350" y="1924050"/>
                    </a:lnTo>
                    <a:lnTo>
                      <a:pt x="0" y="1924050"/>
                    </a:lnTo>
                    <a:lnTo>
                      <a:pt x="0" y="1360890"/>
                    </a:lnTo>
                    <a:lnTo>
                      <a:pt x="318" y="1350408"/>
                    </a:lnTo>
                    <a:lnTo>
                      <a:pt x="635" y="1339609"/>
                    </a:lnTo>
                    <a:lnTo>
                      <a:pt x="1905" y="1329445"/>
                    </a:lnTo>
                    <a:lnTo>
                      <a:pt x="2858" y="1319280"/>
                    </a:lnTo>
                    <a:lnTo>
                      <a:pt x="4445" y="1309434"/>
                    </a:lnTo>
                    <a:lnTo>
                      <a:pt x="6350" y="1299587"/>
                    </a:lnTo>
                    <a:lnTo>
                      <a:pt x="8573" y="1289741"/>
                    </a:lnTo>
                    <a:lnTo>
                      <a:pt x="11113" y="1280529"/>
                    </a:lnTo>
                    <a:lnTo>
                      <a:pt x="13970" y="1271318"/>
                    </a:lnTo>
                    <a:lnTo>
                      <a:pt x="16828" y="1262424"/>
                    </a:lnTo>
                    <a:lnTo>
                      <a:pt x="20638" y="1254166"/>
                    </a:lnTo>
                    <a:lnTo>
                      <a:pt x="24448" y="1245590"/>
                    </a:lnTo>
                    <a:lnTo>
                      <a:pt x="28258" y="1237967"/>
                    </a:lnTo>
                    <a:lnTo>
                      <a:pt x="32385" y="1230026"/>
                    </a:lnTo>
                    <a:lnTo>
                      <a:pt x="37148" y="1222403"/>
                    </a:lnTo>
                    <a:lnTo>
                      <a:pt x="41910" y="1215415"/>
                    </a:lnTo>
                    <a:lnTo>
                      <a:pt x="47308" y="1208745"/>
                    </a:lnTo>
                    <a:lnTo>
                      <a:pt x="52388" y="1202074"/>
                    </a:lnTo>
                    <a:lnTo>
                      <a:pt x="58103" y="1196039"/>
                    </a:lnTo>
                    <a:lnTo>
                      <a:pt x="64135" y="1190322"/>
                    </a:lnTo>
                    <a:lnTo>
                      <a:pt x="70168" y="1185240"/>
                    </a:lnTo>
                    <a:lnTo>
                      <a:pt x="76835" y="1180158"/>
                    </a:lnTo>
                    <a:lnTo>
                      <a:pt x="83185" y="1175393"/>
                    </a:lnTo>
                    <a:lnTo>
                      <a:pt x="89853" y="1171582"/>
                    </a:lnTo>
                    <a:lnTo>
                      <a:pt x="96838" y="1167770"/>
                    </a:lnTo>
                    <a:lnTo>
                      <a:pt x="104458" y="1164912"/>
                    </a:lnTo>
                    <a:lnTo>
                      <a:pt x="111760" y="1161735"/>
                    </a:lnTo>
                    <a:lnTo>
                      <a:pt x="119380" y="1159512"/>
                    </a:lnTo>
                    <a:lnTo>
                      <a:pt x="127635" y="1157924"/>
                    </a:lnTo>
                    <a:lnTo>
                      <a:pt x="135255" y="1156653"/>
                    </a:lnTo>
                    <a:lnTo>
                      <a:pt x="143828" y="1155700"/>
                    </a:lnTo>
                    <a:close/>
                    <a:moveTo>
                      <a:pt x="2149730" y="1154113"/>
                    </a:moveTo>
                    <a:lnTo>
                      <a:pt x="2158306" y="1154431"/>
                    </a:lnTo>
                    <a:lnTo>
                      <a:pt x="2166564" y="1155066"/>
                    </a:lnTo>
                    <a:lnTo>
                      <a:pt x="2174505" y="1156653"/>
                    </a:lnTo>
                    <a:lnTo>
                      <a:pt x="2182763" y="1158558"/>
                    </a:lnTo>
                    <a:lnTo>
                      <a:pt x="2190069" y="1160781"/>
                    </a:lnTo>
                    <a:lnTo>
                      <a:pt x="2197692" y="1163321"/>
                    </a:lnTo>
                    <a:lnTo>
                      <a:pt x="2204680" y="1166496"/>
                    </a:lnTo>
                    <a:lnTo>
                      <a:pt x="2212303" y="1170306"/>
                    </a:lnTo>
                    <a:lnTo>
                      <a:pt x="2218656" y="1174433"/>
                    </a:lnTo>
                    <a:lnTo>
                      <a:pt x="2225326" y="1178878"/>
                    </a:lnTo>
                    <a:lnTo>
                      <a:pt x="2231679" y="1183958"/>
                    </a:lnTo>
                    <a:lnTo>
                      <a:pt x="2238031" y="1189038"/>
                    </a:lnTo>
                    <a:lnTo>
                      <a:pt x="2243749" y="1195071"/>
                    </a:lnTo>
                    <a:lnTo>
                      <a:pt x="2249466" y="1200786"/>
                    </a:lnTo>
                    <a:lnTo>
                      <a:pt x="2254866" y="1207136"/>
                    </a:lnTo>
                    <a:lnTo>
                      <a:pt x="2259948" y="1214121"/>
                    </a:lnTo>
                    <a:lnTo>
                      <a:pt x="2265030" y="1221106"/>
                    </a:lnTo>
                    <a:lnTo>
                      <a:pt x="2269477" y="1228408"/>
                    </a:lnTo>
                    <a:lnTo>
                      <a:pt x="2273606" y="1236346"/>
                    </a:lnTo>
                    <a:lnTo>
                      <a:pt x="2277735" y="1244283"/>
                    </a:lnTo>
                    <a:lnTo>
                      <a:pt x="2281547" y="1252856"/>
                    </a:lnTo>
                    <a:lnTo>
                      <a:pt x="2284723" y="1261428"/>
                    </a:lnTo>
                    <a:lnTo>
                      <a:pt x="2288217" y="1270318"/>
                    </a:lnTo>
                    <a:lnTo>
                      <a:pt x="2291076" y="1279526"/>
                    </a:lnTo>
                    <a:lnTo>
                      <a:pt x="2293299" y="1288733"/>
                    </a:lnTo>
                    <a:lnTo>
                      <a:pt x="2295523" y="1298258"/>
                    </a:lnTo>
                    <a:lnTo>
                      <a:pt x="2297428" y="1307783"/>
                    </a:lnTo>
                    <a:lnTo>
                      <a:pt x="2299334" y="1317626"/>
                    </a:lnTo>
                    <a:lnTo>
                      <a:pt x="2300287" y="1328103"/>
                    </a:lnTo>
                    <a:lnTo>
                      <a:pt x="2300922" y="1338263"/>
                    </a:lnTo>
                    <a:lnTo>
                      <a:pt x="2301875" y="1348741"/>
                    </a:lnTo>
                    <a:lnTo>
                      <a:pt x="2301875" y="1359536"/>
                    </a:lnTo>
                    <a:lnTo>
                      <a:pt x="2301875" y="1922463"/>
                    </a:lnTo>
                    <a:lnTo>
                      <a:pt x="1533525" y="1922463"/>
                    </a:lnTo>
                    <a:lnTo>
                      <a:pt x="1533843" y="1910081"/>
                    </a:lnTo>
                    <a:lnTo>
                      <a:pt x="1534160" y="1897698"/>
                    </a:lnTo>
                    <a:lnTo>
                      <a:pt x="1535748" y="1886268"/>
                    </a:lnTo>
                    <a:lnTo>
                      <a:pt x="1537019" y="1875473"/>
                    </a:lnTo>
                    <a:lnTo>
                      <a:pt x="1539560" y="1864678"/>
                    </a:lnTo>
                    <a:lnTo>
                      <a:pt x="1542736" y="1854518"/>
                    </a:lnTo>
                    <a:lnTo>
                      <a:pt x="1545913" y="1844993"/>
                    </a:lnTo>
                    <a:lnTo>
                      <a:pt x="1550042" y="1836103"/>
                    </a:lnTo>
                    <a:lnTo>
                      <a:pt x="1554806" y="1827531"/>
                    </a:lnTo>
                    <a:lnTo>
                      <a:pt x="1560524" y="1819276"/>
                    </a:lnTo>
                    <a:lnTo>
                      <a:pt x="1566559" y="1811973"/>
                    </a:lnTo>
                    <a:lnTo>
                      <a:pt x="1573547" y="1804671"/>
                    </a:lnTo>
                    <a:lnTo>
                      <a:pt x="1581487" y="1798003"/>
                    </a:lnTo>
                    <a:lnTo>
                      <a:pt x="1590381" y="1791336"/>
                    </a:lnTo>
                    <a:lnTo>
                      <a:pt x="1599592" y="1785303"/>
                    </a:lnTo>
                    <a:lnTo>
                      <a:pt x="1610074" y="1779906"/>
                    </a:lnTo>
                    <a:lnTo>
                      <a:pt x="1621191" y="1774508"/>
                    </a:lnTo>
                    <a:lnTo>
                      <a:pt x="1633261" y="1769746"/>
                    </a:lnTo>
                    <a:lnTo>
                      <a:pt x="1646602" y="1765301"/>
                    </a:lnTo>
                    <a:lnTo>
                      <a:pt x="1660578" y="1761491"/>
                    </a:lnTo>
                    <a:lnTo>
                      <a:pt x="1675824" y="1757998"/>
                    </a:lnTo>
                    <a:lnTo>
                      <a:pt x="1692023" y="1754823"/>
                    </a:lnTo>
                    <a:lnTo>
                      <a:pt x="1709493" y="1751648"/>
                    </a:lnTo>
                    <a:lnTo>
                      <a:pt x="1727598" y="1749108"/>
                    </a:lnTo>
                    <a:lnTo>
                      <a:pt x="1746973" y="1746886"/>
                    </a:lnTo>
                    <a:lnTo>
                      <a:pt x="1767619" y="1745298"/>
                    </a:lnTo>
                    <a:lnTo>
                      <a:pt x="1789853" y="1743393"/>
                    </a:lnTo>
                    <a:lnTo>
                      <a:pt x="1812723" y="1742123"/>
                    </a:lnTo>
                    <a:lnTo>
                      <a:pt x="1836863" y="1741171"/>
                    </a:lnTo>
                    <a:lnTo>
                      <a:pt x="1862591" y="1740218"/>
                    </a:lnTo>
                    <a:lnTo>
                      <a:pt x="1889272" y="1739901"/>
                    </a:lnTo>
                    <a:lnTo>
                      <a:pt x="1917859" y="1739901"/>
                    </a:lnTo>
                    <a:lnTo>
                      <a:pt x="1914365" y="1731963"/>
                    </a:lnTo>
                    <a:lnTo>
                      <a:pt x="1906424" y="1708786"/>
                    </a:lnTo>
                    <a:lnTo>
                      <a:pt x="1900707" y="1692276"/>
                    </a:lnTo>
                    <a:lnTo>
                      <a:pt x="1894989" y="1673226"/>
                    </a:lnTo>
                    <a:lnTo>
                      <a:pt x="1888319" y="1651636"/>
                    </a:lnTo>
                    <a:lnTo>
                      <a:pt x="1881649" y="1627506"/>
                    </a:lnTo>
                    <a:lnTo>
                      <a:pt x="1874661" y="1601788"/>
                    </a:lnTo>
                    <a:lnTo>
                      <a:pt x="1868308" y="1574166"/>
                    </a:lnTo>
                    <a:lnTo>
                      <a:pt x="1861956" y="1545273"/>
                    </a:lnTo>
                    <a:lnTo>
                      <a:pt x="1859097" y="1530033"/>
                    </a:lnTo>
                    <a:lnTo>
                      <a:pt x="1856556" y="1515111"/>
                    </a:lnTo>
                    <a:lnTo>
                      <a:pt x="1854333" y="1499871"/>
                    </a:lnTo>
                    <a:lnTo>
                      <a:pt x="1852109" y="1484313"/>
                    </a:lnTo>
                    <a:lnTo>
                      <a:pt x="1850203" y="1468438"/>
                    </a:lnTo>
                    <a:lnTo>
                      <a:pt x="1848298" y="1453198"/>
                    </a:lnTo>
                    <a:lnTo>
                      <a:pt x="1847027" y="1437323"/>
                    </a:lnTo>
                    <a:lnTo>
                      <a:pt x="1846392" y="1421448"/>
                    </a:lnTo>
                    <a:lnTo>
                      <a:pt x="1845439" y="1405573"/>
                    </a:lnTo>
                    <a:lnTo>
                      <a:pt x="1845439" y="1390016"/>
                    </a:lnTo>
                    <a:lnTo>
                      <a:pt x="1845439" y="1382396"/>
                    </a:lnTo>
                    <a:lnTo>
                      <a:pt x="1845757" y="1374458"/>
                    </a:lnTo>
                    <a:lnTo>
                      <a:pt x="1846709" y="1367156"/>
                    </a:lnTo>
                    <a:lnTo>
                      <a:pt x="1847662" y="1359853"/>
                    </a:lnTo>
                    <a:lnTo>
                      <a:pt x="1849251" y="1352551"/>
                    </a:lnTo>
                    <a:lnTo>
                      <a:pt x="1850521" y="1345566"/>
                    </a:lnTo>
                    <a:lnTo>
                      <a:pt x="1852427" y="1338263"/>
                    </a:lnTo>
                    <a:lnTo>
                      <a:pt x="1854650" y="1331913"/>
                    </a:lnTo>
                    <a:lnTo>
                      <a:pt x="1856874" y="1325246"/>
                    </a:lnTo>
                    <a:lnTo>
                      <a:pt x="1859732" y="1318578"/>
                    </a:lnTo>
                    <a:lnTo>
                      <a:pt x="1862591" y="1312228"/>
                    </a:lnTo>
                    <a:lnTo>
                      <a:pt x="1865767" y="1305878"/>
                    </a:lnTo>
                    <a:lnTo>
                      <a:pt x="1869261" y="1300163"/>
                    </a:lnTo>
                    <a:lnTo>
                      <a:pt x="1872438" y="1294131"/>
                    </a:lnTo>
                    <a:lnTo>
                      <a:pt x="1876249" y="1288416"/>
                    </a:lnTo>
                    <a:lnTo>
                      <a:pt x="1880061" y="1282383"/>
                    </a:lnTo>
                    <a:lnTo>
                      <a:pt x="1884190" y="1276986"/>
                    </a:lnTo>
                    <a:lnTo>
                      <a:pt x="1888637" y="1271588"/>
                    </a:lnTo>
                    <a:lnTo>
                      <a:pt x="1897531" y="1261111"/>
                    </a:lnTo>
                    <a:lnTo>
                      <a:pt x="1907377" y="1251268"/>
                    </a:lnTo>
                    <a:lnTo>
                      <a:pt x="1917859" y="1241743"/>
                    </a:lnTo>
                    <a:lnTo>
                      <a:pt x="1928341" y="1232853"/>
                    </a:lnTo>
                    <a:lnTo>
                      <a:pt x="1939458" y="1224598"/>
                    </a:lnTo>
                    <a:lnTo>
                      <a:pt x="1951210" y="1216661"/>
                    </a:lnTo>
                    <a:lnTo>
                      <a:pt x="1963280" y="1209358"/>
                    </a:lnTo>
                    <a:lnTo>
                      <a:pt x="1975668" y="1202373"/>
                    </a:lnTo>
                    <a:lnTo>
                      <a:pt x="1987738" y="1196023"/>
                    </a:lnTo>
                    <a:lnTo>
                      <a:pt x="2000761" y="1190308"/>
                    </a:lnTo>
                    <a:lnTo>
                      <a:pt x="2013466" y="1184593"/>
                    </a:lnTo>
                    <a:lnTo>
                      <a:pt x="2026171" y="1179831"/>
                    </a:lnTo>
                    <a:lnTo>
                      <a:pt x="2038876" y="1175068"/>
                    </a:lnTo>
                    <a:lnTo>
                      <a:pt x="2051264" y="1170941"/>
                    </a:lnTo>
                    <a:lnTo>
                      <a:pt x="2063969" y="1167766"/>
                    </a:lnTo>
                    <a:lnTo>
                      <a:pt x="2076039" y="1164273"/>
                    </a:lnTo>
                    <a:lnTo>
                      <a:pt x="2087792" y="1161733"/>
                    </a:lnTo>
                    <a:lnTo>
                      <a:pt x="2099226" y="1159193"/>
                    </a:lnTo>
                    <a:lnTo>
                      <a:pt x="2110344" y="1157288"/>
                    </a:lnTo>
                    <a:lnTo>
                      <a:pt x="2121143" y="1156018"/>
                    </a:lnTo>
                    <a:lnTo>
                      <a:pt x="2131307" y="1155066"/>
                    </a:lnTo>
                    <a:lnTo>
                      <a:pt x="2140836" y="1154431"/>
                    </a:lnTo>
                    <a:lnTo>
                      <a:pt x="2149730" y="1154113"/>
                    </a:lnTo>
                    <a:close/>
                    <a:moveTo>
                      <a:pt x="692229" y="965200"/>
                    </a:moveTo>
                    <a:lnTo>
                      <a:pt x="1150620" y="965200"/>
                    </a:lnTo>
                    <a:lnTo>
                      <a:pt x="1609646" y="965200"/>
                    </a:lnTo>
                    <a:lnTo>
                      <a:pt x="1762125" y="1627407"/>
                    </a:lnTo>
                    <a:lnTo>
                      <a:pt x="1757995" y="1627089"/>
                    </a:lnTo>
                    <a:lnTo>
                      <a:pt x="1745606" y="1627407"/>
                    </a:lnTo>
                    <a:lnTo>
                      <a:pt x="1727817" y="1627725"/>
                    </a:lnTo>
                    <a:lnTo>
                      <a:pt x="1716381" y="1628677"/>
                    </a:lnTo>
                    <a:lnTo>
                      <a:pt x="1703675" y="1629630"/>
                    </a:lnTo>
                    <a:lnTo>
                      <a:pt x="1690015" y="1631218"/>
                    </a:lnTo>
                    <a:lnTo>
                      <a:pt x="1675403" y="1633441"/>
                    </a:lnTo>
                    <a:lnTo>
                      <a:pt x="1660155" y="1635982"/>
                    </a:lnTo>
                    <a:lnTo>
                      <a:pt x="1643954" y="1638841"/>
                    </a:lnTo>
                    <a:lnTo>
                      <a:pt x="1627435" y="1642652"/>
                    </a:lnTo>
                    <a:lnTo>
                      <a:pt x="1610281" y="1647416"/>
                    </a:lnTo>
                    <a:lnTo>
                      <a:pt x="1593127" y="1652498"/>
                    </a:lnTo>
                    <a:lnTo>
                      <a:pt x="1575656" y="1658850"/>
                    </a:lnTo>
                    <a:lnTo>
                      <a:pt x="1566761" y="1662026"/>
                    </a:lnTo>
                    <a:lnTo>
                      <a:pt x="1557866" y="1665837"/>
                    </a:lnTo>
                    <a:lnTo>
                      <a:pt x="1549607" y="1669331"/>
                    </a:lnTo>
                    <a:lnTo>
                      <a:pt x="1540713" y="1673777"/>
                    </a:lnTo>
                    <a:lnTo>
                      <a:pt x="1532135" y="1678224"/>
                    </a:lnTo>
                    <a:lnTo>
                      <a:pt x="1523558" y="1682670"/>
                    </a:lnTo>
                    <a:lnTo>
                      <a:pt x="1515299" y="1688070"/>
                    </a:lnTo>
                    <a:lnTo>
                      <a:pt x="1507040" y="1693151"/>
                    </a:lnTo>
                    <a:lnTo>
                      <a:pt x="1499098" y="1698551"/>
                    </a:lnTo>
                    <a:lnTo>
                      <a:pt x="1490839" y="1704585"/>
                    </a:lnTo>
                    <a:lnTo>
                      <a:pt x="1483215" y="1710302"/>
                    </a:lnTo>
                    <a:lnTo>
                      <a:pt x="1475591" y="1716972"/>
                    </a:lnTo>
                    <a:lnTo>
                      <a:pt x="1467967" y="1723641"/>
                    </a:lnTo>
                    <a:lnTo>
                      <a:pt x="1460978" y="1730629"/>
                    </a:lnTo>
                    <a:lnTo>
                      <a:pt x="1453990" y="1737934"/>
                    </a:lnTo>
                    <a:lnTo>
                      <a:pt x="1447319" y="1745874"/>
                    </a:lnTo>
                    <a:lnTo>
                      <a:pt x="1440966" y="1754449"/>
                    </a:lnTo>
                    <a:lnTo>
                      <a:pt x="1434930" y="1762707"/>
                    </a:lnTo>
                    <a:lnTo>
                      <a:pt x="1428894" y="1771600"/>
                    </a:lnTo>
                    <a:lnTo>
                      <a:pt x="1423494" y="1780810"/>
                    </a:lnTo>
                    <a:lnTo>
                      <a:pt x="1418094" y="1790338"/>
                    </a:lnTo>
                    <a:lnTo>
                      <a:pt x="1413329" y="1800502"/>
                    </a:lnTo>
                    <a:lnTo>
                      <a:pt x="1408881" y="1810665"/>
                    </a:lnTo>
                    <a:lnTo>
                      <a:pt x="1405387" y="1821781"/>
                    </a:lnTo>
                    <a:lnTo>
                      <a:pt x="1401575" y="1832898"/>
                    </a:lnTo>
                    <a:lnTo>
                      <a:pt x="1398398" y="1844649"/>
                    </a:lnTo>
                    <a:lnTo>
                      <a:pt x="1395539" y="1856718"/>
                    </a:lnTo>
                    <a:lnTo>
                      <a:pt x="1392998" y="1869422"/>
                    </a:lnTo>
                    <a:lnTo>
                      <a:pt x="1391727" y="1882444"/>
                    </a:lnTo>
                    <a:lnTo>
                      <a:pt x="1390139" y="1895466"/>
                    </a:lnTo>
                    <a:lnTo>
                      <a:pt x="1389504" y="1909758"/>
                    </a:lnTo>
                    <a:lnTo>
                      <a:pt x="1389186" y="1924050"/>
                    </a:lnTo>
                    <a:lnTo>
                      <a:pt x="1150620" y="1924050"/>
                    </a:lnTo>
                    <a:lnTo>
                      <a:pt x="912689" y="1924050"/>
                    </a:lnTo>
                    <a:lnTo>
                      <a:pt x="912371" y="1909758"/>
                    </a:lnTo>
                    <a:lnTo>
                      <a:pt x="911736" y="1895466"/>
                    </a:lnTo>
                    <a:lnTo>
                      <a:pt x="910147" y="1882444"/>
                    </a:lnTo>
                    <a:lnTo>
                      <a:pt x="908877" y="1869422"/>
                    </a:lnTo>
                    <a:lnTo>
                      <a:pt x="906018" y="1856718"/>
                    </a:lnTo>
                    <a:lnTo>
                      <a:pt x="903476" y="1844649"/>
                    </a:lnTo>
                    <a:lnTo>
                      <a:pt x="900300" y="1832898"/>
                    </a:lnTo>
                    <a:lnTo>
                      <a:pt x="896488" y="1821781"/>
                    </a:lnTo>
                    <a:lnTo>
                      <a:pt x="892993" y="1810665"/>
                    </a:lnTo>
                    <a:lnTo>
                      <a:pt x="888546" y="1800502"/>
                    </a:lnTo>
                    <a:lnTo>
                      <a:pt x="883781" y="1790338"/>
                    </a:lnTo>
                    <a:lnTo>
                      <a:pt x="878381" y="1780810"/>
                    </a:lnTo>
                    <a:lnTo>
                      <a:pt x="872981" y="1771600"/>
                    </a:lnTo>
                    <a:lnTo>
                      <a:pt x="866945" y="1762707"/>
                    </a:lnTo>
                    <a:lnTo>
                      <a:pt x="860909" y="1754449"/>
                    </a:lnTo>
                    <a:lnTo>
                      <a:pt x="854556" y="1745874"/>
                    </a:lnTo>
                    <a:lnTo>
                      <a:pt x="847885" y="1737934"/>
                    </a:lnTo>
                    <a:lnTo>
                      <a:pt x="840896" y="1730629"/>
                    </a:lnTo>
                    <a:lnTo>
                      <a:pt x="833908" y="1723641"/>
                    </a:lnTo>
                    <a:lnTo>
                      <a:pt x="825966" y="1716972"/>
                    </a:lnTo>
                    <a:lnTo>
                      <a:pt x="818660" y="1710302"/>
                    </a:lnTo>
                    <a:lnTo>
                      <a:pt x="811036" y="1704585"/>
                    </a:lnTo>
                    <a:lnTo>
                      <a:pt x="802777" y="1698551"/>
                    </a:lnTo>
                    <a:lnTo>
                      <a:pt x="794835" y="1693151"/>
                    </a:lnTo>
                    <a:lnTo>
                      <a:pt x="786576" y="1688070"/>
                    </a:lnTo>
                    <a:lnTo>
                      <a:pt x="777999" y="1682670"/>
                    </a:lnTo>
                    <a:lnTo>
                      <a:pt x="769740" y="1678224"/>
                    </a:lnTo>
                    <a:lnTo>
                      <a:pt x="761163" y="1673777"/>
                    </a:lnTo>
                    <a:lnTo>
                      <a:pt x="752268" y="1669331"/>
                    </a:lnTo>
                    <a:lnTo>
                      <a:pt x="743691" y="1665837"/>
                    </a:lnTo>
                    <a:lnTo>
                      <a:pt x="735114" y="1662026"/>
                    </a:lnTo>
                    <a:lnTo>
                      <a:pt x="726537" y="1658850"/>
                    </a:lnTo>
                    <a:lnTo>
                      <a:pt x="708748" y="1652498"/>
                    </a:lnTo>
                    <a:lnTo>
                      <a:pt x="691594" y="1647416"/>
                    </a:lnTo>
                    <a:lnTo>
                      <a:pt x="674440" y="1642652"/>
                    </a:lnTo>
                    <a:lnTo>
                      <a:pt x="657921" y="1638841"/>
                    </a:lnTo>
                    <a:lnTo>
                      <a:pt x="641721" y="1635982"/>
                    </a:lnTo>
                    <a:lnTo>
                      <a:pt x="626473" y="1633441"/>
                    </a:lnTo>
                    <a:lnTo>
                      <a:pt x="611860" y="1631218"/>
                    </a:lnTo>
                    <a:lnTo>
                      <a:pt x="598200" y="1629630"/>
                    </a:lnTo>
                    <a:lnTo>
                      <a:pt x="585494" y="1628677"/>
                    </a:lnTo>
                    <a:lnTo>
                      <a:pt x="574058" y="1627725"/>
                    </a:lnTo>
                    <a:lnTo>
                      <a:pt x="555951" y="1627407"/>
                    </a:lnTo>
                    <a:lnTo>
                      <a:pt x="543880" y="1627089"/>
                    </a:lnTo>
                    <a:lnTo>
                      <a:pt x="539750" y="1627407"/>
                    </a:lnTo>
                    <a:lnTo>
                      <a:pt x="692229" y="965200"/>
                    </a:lnTo>
                    <a:close/>
                    <a:moveTo>
                      <a:pt x="200965" y="577850"/>
                    </a:moveTo>
                    <a:lnTo>
                      <a:pt x="209868" y="577850"/>
                    </a:lnTo>
                    <a:lnTo>
                      <a:pt x="218454" y="577850"/>
                    </a:lnTo>
                    <a:lnTo>
                      <a:pt x="227357" y="578802"/>
                    </a:lnTo>
                    <a:lnTo>
                      <a:pt x="235943" y="579436"/>
                    </a:lnTo>
                    <a:lnTo>
                      <a:pt x="244210" y="580705"/>
                    </a:lnTo>
                    <a:lnTo>
                      <a:pt x="251842" y="581975"/>
                    </a:lnTo>
                    <a:lnTo>
                      <a:pt x="259473" y="583878"/>
                    </a:lnTo>
                    <a:lnTo>
                      <a:pt x="267423" y="586099"/>
                    </a:lnTo>
                    <a:lnTo>
                      <a:pt x="274418" y="588321"/>
                    </a:lnTo>
                    <a:lnTo>
                      <a:pt x="281414" y="590859"/>
                    </a:lnTo>
                    <a:lnTo>
                      <a:pt x="288410" y="593715"/>
                    </a:lnTo>
                    <a:lnTo>
                      <a:pt x="294769" y="597205"/>
                    </a:lnTo>
                    <a:lnTo>
                      <a:pt x="300811" y="600378"/>
                    </a:lnTo>
                    <a:lnTo>
                      <a:pt x="307170" y="604185"/>
                    </a:lnTo>
                    <a:lnTo>
                      <a:pt x="313212" y="608310"/>
                    </a:lnTo>
                    <a:lnTo>
                      <a:pt x="318618" y="612435"/>
                    </a:lnTo>
                    <a:lnTo>
                      <a:pt x="324341" y="616560"/>
                    </a:lnTo>
                    <a:lnTo>
                      <a:pt x="329747" y="621637"/>
                    </a:lnTo>
                    <a:lnTo>
                      <a:pt x="334517" y="626396"/>
                    </a:lnTo>
                    <a:lnTo>
                      <a:pt x="339605" y="631156"/>
                    </a:lnTo>
                    <a:lnTo>
                      <a:pt x="344056" y="636233"/>
                    </a:lnTo>
                    <a:lnTo>
                      <a:pt x="348826" y="641627"/>
                    </a:lnTo>
                    <a:lnTo>
                      <a:pt x="352960" y="647338"/>
                    </a:lnTo>
                    <a:lnTo>
                      <a:pt x="357412" y="653049"/>
                    </a:lnTo>
                    <a:lnTo>
                      <a:pt x="361227" y="659078"/>
                    </a:lnTo>
                    <a:lnTo>
                      <a:pt x="365361" y="665107"/>
                    </a:lnTo>
                    <a:lnTo>
                      <a:pt x="368859" y="671135"/>
                    </a:lnTo>
                    <a:lnTo>
                      <a:pt x="375537" y="684144"/>
                    </a:lnTo>
                    <a:lnTo>
                      <a:pt x="381896" y="697471"/>
                    </a:lnTo>
                    <a:lnTo>
                      <a:pt x="387302" y="711115"/>
                    </a:lnTo>
                    <a:lnTo>
                      <a:pt x="392072" y="725393"/>
                    </a:lnTo>
                    <a:lnTo>
                      <a:pt x="396523" y="739672"/>
                    </a:lnTo>
                    <a:lnTo>
                      <a:pt x="400657" y="754267"/>
                    </a:lnTo>
                    <a:lnTo>
                      <a:pt x="403837" y="769180"/>
                    </a:lnTo>
                    <a:lnTo>
                      <a:pt x="407017" y="784093"/>
                    </a:lnTo>
                    <a:lnTo>
                      <a:pt x="409561" y="799006"/>
                    </a:lnTo>
                    <a:lnTo>
                      <a:pt x="411787" y="813919"/>
                    </a:lnTo>
                    <a:lnTo>
                      <a:pt x="413694" y="828515"/>
                    </a:lnTo>
                    <a:lnTo>
                      <a:pt x="414966" y="843428"/>
                    </a:lnTo>
                    <a:lnTo>
                      <a:pt x="416556" y="858024"/>
                    </a:lnTo>
                    <a:lnTo>
                      <a:pt x="417192" y="871985"/>
                    </a:lnTo>
                    <a:lnTo>
                      <a:pt x="418146" y="885946"/>
                    </a:lnTo>
                    <a:lnTo>
                      <a:pt x="418782" y="912281"/>
                    </a:lnTo>
                    <a:lnTo>
                      <a:pt x="419100" y="936713"/>
                    </a:lnTo>
                    <a:lnTo>
                      <a:pt x="419100" y="942425"/>
                    </a:lnTo>
                    <a:lnTo>
                      <a:pt x="418782" y="948136"/>
                    </a:lnTo>
                    <a:lnTo>
                      <a:pt x="418146" y="953530"/>
                    </a:lnTo>
                    <a:lnTo>
                      <a:pt x="417192" y="958607"/>
                    </a:lnTo>
                    <a:lnTo>
                      <a:pt x="416238" y="963684"/>
                    </a:lnTo>
                    <a:lnTo>
                      <a:pt x="414966" y="969078"/>
                    </a:lnTo>
                    <a:lnTo>
                      <a:pt x="413694" y="974154"/>
                    </a:lnTo>
                    <a:lnTo>
                      <a:pt x="411787" y="978914"/>
                    </a:lnTo>
                    <a:lnTo>
                      <a:pt x="409879" y="983356"/>
                    </a:lnTo>
                    <a:lnTo>
                      <a:pt x="407653" y="988116"/>
                    </a:lnTo>
                    <a:lnTo>
                      <a:pt x="403201" y="997000"/>
                    </a:lnTo>
                    <a:lnTo>
                      <a:pt x="397795" y="1005250"/>
                    </a:lnTo>
                    <a:lnTo>
                      <a:pt x="391754" y="1012865"/>
                    </a:lnTo>
                    <a:lnTo>
                      <a:pt x="385076" y="1020163"/>
                    </a:lnTo>
                    <a:lnTo>
                      <a:pt x="377762" y="1026826"/>
                    </a:lnTo>
                    <a:lnTo>
                      <a:pt x="370449" y="1033489"/>
                    </a:lnTo>
                    <a:lnTo>
                      <a:pt x="362181" y="1039518"/>
                    </a:lnTo>
                    <a:lnTo>
                      <a:pt x="353278" y="1044594"/>
                    </a:lnTo>
                    <a:lnTo>
                      <a:pt x="344374" y="1049671"/>
                    </a:lnTo>
                    <a:lnTo>
                      <a:pt x="335153" y="1054113"/>
                    </a:lnTo>
                    <a:lnTo>
                      <a:pt x="325613" y="1058238"/>
                    </a:lnTo>
                    <a:lnTo>
                      <a:pt x="316074" y="1061729"/>
                    </a:lnTo>
                    <a:lnTo>
                      <a:pt x="306217" y="1064902"/>
                    </a:lnTo>
                    <a:lnTo>
                      <a:pt x="296041" y="1067757"/>
                    </a:lnTo>
                    <a:lnTo>
                      <a:pt x="285866" y="1069978"/>
                    </a:lnTo>
                    <a:lnTo>
                      <a:pt x="275690" y="1071882"/>
                    </a:lnTo>
                    <a:lnTo>
                      <a:pt x="265515" y="1072834"/>
                    </a:lnTo>
                    <a:lnTo>
                      <a:pt x="255657" y="1074103"/>
                    </a:lnTo>
                    <a:lnTo>
                      <a:pt x="245482" y="1074738"/>
                    </a:lnTo>
                    <a:lnTo>
                      <a:pt x="235943" y="1074738"/>
                    </a:lnTo>
                    <a:lnTo>
                      <a:pt x="226085" y="1074420"/>
                    </a:lnTo>
                    <a:lnTo>
                      <a:pt x="216864" y="1073786"/>
                    </a:lnTo>
                    <a:lnTo>
                      <a:pt x="207960" y="1072834"/>
                    </a:lnTo>
                    <a:lnTo>
                      <a:pt x="199057" y="1070930"/>
                    </a:lnTo>
                    <a:lnTo>
                      <a:pt x="190471" y="1069344"/>
                    </a:lnTo>
                    <a:lnTo>
                      <a:pt x="182840" y="1067123"/>
                    </a:lnTo>
                    <a:lnTo>
                      <a:pt x="175526" y="1064584"/>
                    </a:lnTo>
                    <a:lnTo>
                      <a:pt x="167894" y="1061411"/>
                    </a:lnTo>
                    <a:lnTo>
                      <a:pt x="160899" y="1057921"/>
                    </a:lnTo>
                    <a:lnTo>
                      <a:pt x="153585" y="1054113"/>
                    </a:lnTo>
                    <a:lnTo>
                      <a:pt x="145954" y="1049989"/>
                    </a:lnTo>
                    <a:lnTo>
                      <a:pt x="138322" y="1045229"/>
                    </a:lnTo>
                    <a:lnTo>
                      <a:pt x="131009" y="1040470"/>
                    </a:lnTo>
                    <a:lnTo>
                      <a:pt x="123377" y="1035393"/>
                    </a:lnTo>
                    <a:lnTo>
                      <a:pt x="116063" y="1029364"/>
                    </a:lnTo>
                    <a:lnTo>
                      <a:pt x="108432" y="1023653"/>
                    </a:lnTo>
                    <a:lnTo>
                      <a:pt x="100800" y="1017307"/>
                    </a:lnTo>
                    <a:lnTo>
                      <a:pt x="93805" y="1010644"/>
                    </a:lnTo>
                    <a:lnTo>
                      <a:pt x="86491" y="1003663"/>
                    </a:lnTo>
                    <a:lnTo>
                      <a:pt x="79495" y="996365"/>
                    </a:lnTo>
                    <a:lnTo>
                      <a:pt x="72500" y="988750"/>
                    </a:lnTo>
                    <a:lnTo>
                      <a:pt x="65822" y="980818"/>
                    </a:lnTo>
                    <a:lnTo>
                      <a:pt x="59145" y="972568"/>
                    </a:lnTo>
                    <a:lnTo>
                      <a:pt x="52785" y="964318"/>
                    </a:lnTo>
                    <a:lnTo>
                      <a:pt x="46743" y="955751"/>
                    </a:lnTo>
                    <a:lnTo>
                      <a:pt x="41020" y="946550"/>
                    </a:lnTo>
                    <a:lnTo>
                      <a:pt x="35296" y="937348"/>
                    </a:lnTo>
                    <a:lnTo>
                      <a:pt x="30208" y="927829"/>
                    </a:lnTo>
                    <a:lnTo>
                      <a:pt x="25439" y="917993"/>
                    </a:lnTo>
                    <a:lnTo>
                      <a:pt x="20987" y="908157"/>
                    </a:lnTo>
                    <a:lnTo>
                      <a:pt x="16853" y="898003"/>
                    </a:lnTo>
                    <a:lnTo>
                      <a:pt x="13355" y="887532"/>
                    </a:lnTo>
                    <a:lnTo>
                      <a:pt x="9858" y="876744"/>
                    </a:lnTo>
                    <a:lnTo>
                      <a:pt x="6996" y="866273"/>
                    </a:lnTo>
                    <a:lnTo>
                      <a:pt x="4452" y="855168"/>
                    </a:lnTo>
                    <a:lnTo>
                      <a:pt x="2544" y="843745"/>
                    </a:lnTo>
                    <a:lnTo>
                      <a:pt x="1590" y="832322"/>
                    </a:lnTo>
                    <a:lnTo>
                      <a:pt x="318" y="820900"/>
                    </a:lnTo>
                    <a:lnTo>
                      <a:pt x="0" y="809160"/>
                    </a:lnTo>
                    <a:lnTo>
                      <a:pt x="318" y="799006"/>
                    </a:lnTo>
                    <a:lnTo>
                      <a:pt x="954" y="786632"/>
                    </a:lnTo>
                    <a:lnTo>
                      <a:pt x="2862" y="771401"/>
                    </a:lnTo>
                    <a:lnTo>
                      <a:pt x="4134" y="763469"/>
                    </a:lnTo>
                    <a:lnTo>
                      <a:pt x="5406" y="754585"/>
                    </a:lnTo>
                    <a:lnTo>
                      <a:pt x="7314" y="745700"/>
                    </a:lnTo>
                    <a:lnTo>
                      <a:pt x="9540" y="736181"/>
                    </a:lnTo>
                    <a:lnTo>
                      <a:pt x="12083" y="726662"/>
                    </a:lnTo>
                    <a:lnTo>
                      <a:pt x="15263" y="716826"/>
                    </a:lnTo>
                    <a:lnTo>
                      <a:pt x="18761" y="706990"/>
                    </a:lnTo>
                    <a:lnTo>
                      <a:pt x="22577" y="697154"/>
                    </a:lnTo>
                    <a:lnTo>
                      <a:pt x="27029" y="687000"/>
                    </a:lnTo>
                    <a:lnTo>
                      <a:pt x="32116" y="677164"/>
                    </a:lnTo>
                    <a:lnTo>
                      <a:pt x="37522" y="667645"/>
                    </a:lnTo>
                    <a:lnTo>
                      <a:pt x="43882" y="658126"/>
                    </a:lnTo>
                    <a:lnTo>
                      <a:pt x="50559" y="648607"/>
                    </a:lnTo>
                    <a:lnTo>
                      <a:pt x="57873" y="639405"/>
                    </a:lnTo>
                    <a:lnTo>
                      <a:pt x="66140" y="631156"/>
                    </a:lnTo>
                    <a:lnTo>
                      <a:pt x="75044" y="622906"/>
                    </a:lnTo>
                    <a:lnTo>
                      <a:pt x="79813" y="618781"/>
                    </a:lnTo>
                    <a:lnTo>
                      <a:pt x="84583" y="615291"/>
                    </a:lnTo>
                    <a:lnTo>
                      <a:pt x="89671" y="611483"/>
                    </a:lnTo>
                    <a:lnTo>
                      <a:pt x="94759" y="607993"/>
                    </a:lnTo>
                    <a:lnTo>
                      <a:pt x="100482" y="604503"/>
                    </a:lnTo>
                    <a:lnTo>
                      <a:pt x="105888" y="601647"/>
                    </a:lnTo>
                    <a:lnTo>
                      <a:pt x="111930" y="598157"/>
                    </a:lnTo>
                    <a:lnTo>
                      <a:pt x="118289" y="595618"/>
                    </a:lnTo>
                    <a:lnTo>
                      <a:pt x="124331" y="593080"/>
                    </a:lnTo>
                    <a:lnTo>
                      <a:pt x="131009" y="590542"/>
                    </a:lnTo>
                    <a:lnTo>
                      <a:pt x="137686" y="588321"/>
                    </a:lnTo>
                    <a:lnTo>
                      <a:pt x="144682" y="586099"/>
                    </a:lnTo>
                    <a:lnTo>
                      <a:pt x="151995" y="584196"/>
                    </a:lnTo>
                    <a:lnTo>
                      <a:pt x="159627" y="582927"/>
                    </a:lnTo>
                    <a:lnTo>
                      <a:pt x="167258" y="581340"/>
                    </a:lnTo>
                    <a:lnTo>
                      <a:pt x="175526" y="580071"/>
                    </a:lnTo>
                    <a:lnTo>
                      <a:pt x="183476" y="579119"/>
                    </a:lnTo>
                    <a:lnTo>
                      <a:pt x="192061" y="578484"/>
                    </a:lnTo>
                    <a:lnTo>
                      <a:pt x="200965" y="577850"/>
                    </a:lnTo>
                    <a:close/>
                    <a:moveTo>
                      <a:pt x="2083256" y="576263"/>
                    </a:moveTo>
                    <a:lnTo>
                      <a:pt x="2092166" y="576263"/>
                    </a:lnTo>
                    <a:lnTo>
                      <a:pt x="2101076" y="576263"/>
                    </a:lnTo>
                    <a:lnTo>
                      <a:pt x="2109987" y="576580"/>
                    </a:lnTo>
                    <a:lnTo>
                      <a:pt x="2118579" y="577215"/>
                    </a:lnTo>
                    <a:lnTo>
                      <a:pt x="2126534" y="578168"/>
                    </a:lnTo>
                    <a:lnTo>
                      <a:pt x="2134490" y="579438"/>
                    </a:lnTo>
                    <a:lnTo>
                      <a:pt x="2142127" y="580708"/>
                    </a:lnTo>
                    <a:lnTo>
                      <a:pt x="2149764" y="582613"/>
                    </a:lnTo>
                    <a:lnTo>
                      <a:pt x="2156765" y="584200"/>
                    </a:lnTo>
                    <a:lnTo>
                      <a:pt x="2164084" y="586105"/>
                    </a:lnTo>
                    <a:lnTo>
                      <a:pt x="2171085" y="588645"/>
                    </a:lnTo>
                    <a:lnTo>
                      <a:pt x="2177132" y="590868"/>
                    </a:lnTo>
                    <a:lnTo>
                      <a:pt x="2183814" y="594043"/>
                    </a:lnTo>
                    <a:lnTo>
                      <a:pt x="2189861" y="596583"/>
                    </a:lnTo>
                    <a:lnTo>
                      <a:pt x="2195589" y="599440"/>
                    </a:lnTo>
                    <a:lnTo>
                      <a:pt x="2201635" y="602615"/>
                    </a:lnTo>
                    <a:lnTo>
                      <a:pt x="2206726" y="606108"/>
                    </a:lnTo>
                    <a:lnTo>
                      <a:pt x="2212454" y="609918"/>
                    </a:lnTo>
                    <a:lnTo>
                      <a:pt x="2217546" y="613410"/>
                    </a:lnTo>
                    <a:lnTo>
                      <a:pt x="2222319" y="617220"/>
                    </a:lnTo>
                    <a:lnTo>
                      <a:pt x="2227093" y="620713"/>
                    </a:lnTo>
                    <a:lnTo>
                      <a:pt x="2236003" y="629285"/>
                    </a:lnTo>
                    <a:lnTo>
                      <a:pt x="2244277" y="637858"/>
                    </a:lnTo>
                    <a:lnTo>
                      <a:pt x="2251596" y="647065"/>
                    </a:lnTo>
                    <a:lnTo>
                      <a:pt x="2258279" y="656273"/>
                    </a:lnTo>
                    <a:lnTo>
                      <a:pt x="2264325" y="665798"/>
                    </a:lnTo>
                    <a:lnTo>
                      <a:pt x="2270053" y="675323"/>
                    </a:lnTo>
                    <a:lnTo>
                      <a:pt x="2274826" y="685483"/>
                    </a:lnTo>
                    <a:lnTo>
                      <a:pt x="2279281" y="695325"/>
                    </a:lnTo>
                    <a:lnTo>
                      <a:pt x="2283418" y="705168"/>
                    </a:lnTo>
                    <a:lnTo>
                      <a:pt x="2286600" y="715328"/>
                    </a:lnTo>
                    <a:lnTo>
                      <a:pt x="2290101" y="724853"/>
                    </a:lnTo>
                    <a:lnTo>
                      <a:pt x="2292647" y="734378"/>
                    </a:lnTo>
                    <a:lnTo>
                      <a:pt x="2294874" y="743903"/>
                    </a:lnTo>
                    <a:lnTo>
                      <a:pt x="2296465" y="752793"/>
                    </a:lnTo>
                    <a:lnTo>
                      <a:pt x="2298056" y="761683"/>
                    </a:lnTo>
                    <a:lnTo>
                      <a:pt x="2299329" y="769938"/>
                    </a:lnTo>
                    <a:lnTo>
                      <a:pt x="2300602" y="784860"/>
                    </a:lnTo>
                    <a:lnTo>
                      <a:pt x="2301875" y="797560"/>
                    </a:lnTo>
                    <a:lnTo>
                      <a:pt x="2301875" y="807085"/>
                    </a:lnTo>
                    <a:lnTo>
                      <a:pt x="2301557" y="818833"/>
                    </a:lnTo>
                    <a:lnTo>
                      <a:pt x="2300602" y="830581"/>
                    </a:lnTo>
                    <a:lnTo>
                      <a:pt x="2299329" y="842011"/>
                    </a:lnTo>
                    <a:lnTo>
                      <a:pt x="2297420" y="853123"/>
                    </a:lnTo>
                    <a:lnTo>
                      <a:pt x="2295192" y="864236"/>
                    </a:lnTo>
                    <a:lnTo>
                      <a:pt x="2292328" y="875348"/>
                    </a:lnTo>
                    <a:lnTo>
                      <a:pt x="2288828" y="885508"/>
                    </a:lnTo>
                    <a:lnTo>
                      <a:pt x="2285009" y="896303"/>
                    </a:lnTo>
                    <a:lnTo>
                      <a:pt x="2281191" y="906146"/>
                    </a:lnTo>
                    <a:lnTo>
                      <a:pt x="2276736" y="916306"/>
                    </a:lnTo>
                    <a:lnTo>
                      <a:pt x="2271962" y="926148"/>
                    </a:lnTo>
                    <a:lnTo>
                      <a:pt x="2266234" y="935673"/>
                    </a:lnTo>
                    <a:lnTo>
                      <a:pt x="2261143" y="944881"/>
                    </a:lnTo>
                    <a:lnTo>
                      <a:pt x="2255096" y="953771"/>
                    </a:lnTo>
                    <a:lnTo>
                      <a:pt x="2249050" y="962661"/>
                    </a:lnTo>
                    <a:lnTo>
                      <a:pt x="2242686" y="971233"/>
                    </a:lnTo>
                    <a:lnTo>
                      <a:pt x="2236321" y="979171"/>
                    </a:lnTo>
                    <a:lnTo>
                      <a:pt x="2229320" y="987108"/>
                    </a:lnTo>
                    <a:lnTo>
                      <a:pt x="2222638" y="994728"/>
                    </a:lnTo>
                    <a:lnTo>
                      <a:pt x="2215637" y="1002031"/>
                    </a:lnTo>
                    <a:lnTo>
                      <a:pt x="2208318" y="1008698"/>
                    </a:lnTo>
                    <a:lnTo>
                      <a:pt x="2200998" y="1015366"/>
                    </a:lnTo>
                    <a:lnTo>
                      <a:pt x="2193361" y="1022033"/>
                    </a:lnTo>
                    <a:lnTo>
                      <a:pt x="2186042" y="1028066"/>
                    </a:lnTo>
                    <a:lnTo>
                      <a:pt x="2178723" y="1033463"/>
                    </a:lnTo>
                    <a:lnTo>
                      <a:pt x="2171085" y="1038861"/>
                    </a:lnTo>
                    <a:lnTo>
                      <a:pt x="2163448" y="1043941"/>
                    </a:lnTo>
                    <a:lnTo>
                      <a:pt x="2155811" y="1048068"/>
                    </a:lnTo>
                    <a:lnTo>
                      <a:pt x="2148492" y="1052513"/>
                    </a:lnTo>
                    <a:lnTo>
                      <a:pt x="2141172" y="1056323"/>
                    </a:lnTo>
                    <a:lnTo>
                      <a:pt x="2133535" y="1060133"/>
                    </a:lnTo>
                    <a:lnTo>
                      <a:pt x="2126534" y="1062991"/>
                    </a:lnTo>
                    <a:lnTo>
                      <a:pt x="2119215" y="1065531"/>
                    </a:lnTo>
                    <a:lnTo>
                      <a:pt x="2110941" y="1067753"/>
                    </a:lnTo>
                    <a:lnTo>
                      <a:pt x="2102986" y="1069658"/>
                    </a:lnTo>
                    <a:lnTo>
                      <a:pt x="2094075" y="1070928"/>
                    </a:lnTo>
                    <a:lnTo>
                      <a:pt x="2085165" y="1072198"/>
                    </a:lnTo>
                    <a:lnTo>
                      <a:pt x="2075618" y="1072833"/>
                    </a:lnTo>
                    <a:lnTo>
                      <a:pt x="2066072" y="1073151"/>
                    </a:lnTo>
                    <a:lnTo>
                      <a:pt x="2056525" y="1072833"/>
                    </a:lnTo>
                    <a:lnTo>
                      <a:pt x="2046342" y="1072516"/>
                    </a:lnTo>
                    <a:lnTo>
                      <a:pt x="2036159" y="1071563"/>
                    </a:lnTo>
                    <a:lnTo>
                      <a:pt x="2025976" y="1070293"/>
                    </a:lnTo>
                    <a:lnTo>
                      <a:pt x="2015792" y="1068388"/>
                    </a:lnTo>
                    <a:lnTo>
                      <a:pt x="2005928" y="1065848"/>
                    </a:lnTo>
                    <a:lnTo>
                      <a:pt x="1995744" y="1063308"/>
                    </a:lnTo>
                    <a:lnTo>
                      <a:pt x="1985879" y="1060451"/>
                    </a:lnTo>
                    <a:lnTo>
                      <a:pt x="1975696" y="1056641"/>
                    </a:lnTo>
                    <a:lnTo>
                      <a:pt x="1966468" y="1052513"/>
                    </a:lnTo>
                    <a:lnTo>
                      <a:pt x="1957239" y="1048068"/>
                    </a:lnTo>
                    <a:lnTo>
                      <a:pt x="1948011" y="1042988"/>
                    </a:lnTo>
                    <a:lnTo>
                      <a:pt x="1939737" y="1037591"/>
                    </a:lnTo>
                    <a:lnTo>
                      <a:pt x="1931463" y="1031876"/>
                    </a:lnTo>
                    <a:lnTo>
                      <a:pt x="1923826" y="1025208"/>
                    </a:lnTo>
                    <a:lnTo>
                      <a:pt x="1916825" y="1018858"/>
                    </a:lnTo>
                    <a:lnTo>
                      <a:pt x="1910142" y="1011238"/>
                    </a:lnTo>
                    <a:lnTo>
                      <a:pt x="1904096" y="1003618"/>
                    </a:lnTo>
                    <a:lnTo>
                      <a:pt x="1898686" y="995046"/>
                    </a:lnTo>
                    <a:lnTo>
                      <a:pt x="1893913" y="986791"/>
                    </a:lnTo>
                    <a:lnTo>
                      <a:pt x="1892004" y="981711"/>
                    </a:lnTo>
                    <a:lnTo>
                      <a:pt x="1890094" y="976948"/>
                    </a:lnTo>
                    <a:lnTo>
                      <a:pt x="1888185" y="972186"/>
                    </a:lnTo>
                    <a:lnTo>
                      <a:pt x="1886912" y="967423"/>
                    </a:lnTo>
                    <a:lnTo>
                      <a:pt x="1885639" y="962343"/>
                    </a:lnTo>
                    <a:lnTo>
                      <a:pt x="1884684" y="957263"/>
                    </a:lnTo>
                    <a:lnTo>
                      <a:pt x="1883730" y="951866"/>
                    </a:lnTo>
                    <a:lnTo>
                      <a:pt x="1883093" y="946468"/>
                    </a:lnTo>
                    <a:lnTo>
                      <a:pt x="1882775" y="940753"/>
                    </a:lnTo>
                    <a:lnTo>
                      <a:pt x="1882775" y="935038"/>
                    </a:lnTo>
                    <a:lnTo>
                      <a:pt x="1882775" y="910591"/>
                    </a:lnTo>
                    <a:lnTo>
                      <a:pt x="1883730" y="884556"/>
                    </a:lnTo>
                    <a:lnTo>
                      <a:pt x="1884048" y="870586"/>
                    </a:lnTo>
                    <a:lnTo>
                      <a:pt x="1885321" y="855981"/>
                    </a:lnTo>
                    <a:lnTo>
                      <a:pt x="1886276" y="841693"/>
                    </a:lnTo>
                    <a:lnTo>
                      <a:pt x="1887867" y="827088"/>
                    </a:lnTo>
                    <a:lnTo>
                      <a:pt x="1889776" y="812165"/>
                    </a:lnTo>
                    <a:lnTo>
                      <a:pt x="1892004" y="797243"/>
                    </a:lnTo>
                    <a:lnTo>
                      <a:pt x="1894549" y="782320"/>
                    </a:lnTo>
                    <a:lnTo>
                      <a:pt x="1897413" y="767080"/>
                    </a:lnTo>
                    <a:lnTo>
                      <a:pt x="1901232" y="752475"/>
                    </a:lnTo>
                    <a:lnTo>
                      <a:pt x="1905369" y="738188"/>
                    </a:lnTo>
                    <a:lnTo>
                      <a:pt x="1909824" y="723583"/>
                    </a:lnTo>
                    <a:lnTo>
                      <a:pt x="1914597" y="709295"/>
                    </a:lnTo>
                    <a:lnTo>
                      <a:pt x="1920007" y="695643"/>
                    </a:lnTo>
                    <a:lnTo>
                      <a:pt x="1926372" y="682308"/>
                    </a:lnTo>
                    <a:lnTo>
                      <a:pt x="1933054" y="669608"/>
                    </a:lnTo>
                    <a:lnTo>
                      <a:pt x="1936555" y="663258"/>
                    </a:lnTo>
                    <a:lnTo>
                      <a:pt x="1940374" y="657225"/>
                    </a:lnTo>
                    <a:lnTo>
                      <a:pt x="1944510" y="651510"/>
                    </a:lnTo>
                    <a:lnTo>
                      <a:pt x="1948647" y="645478"/>
                    </a:lnTo>
                    <a:lnTo>
                      <a:pt x="1952784" y="640080"/>
                    </a:lnTo>
                    <a:lnTo>
                      <a:pt x="1957239" y="634365"/>
                    </a:lnTo>
                    <a:lnTo>
                      <a:pt x="1962013" y="629285"/>
                    </a:lnTo>
                    <a:lnTo>
                      <a:pt x="1967104" y="624205"/>
                    </a:lnTo>
                    <a:lnTo>
                      <a:pt x="1972196" y="619443"/>
                    </a:lnTo>
                    <a:lnTo>
                      <a:pt x="1977287" y="614998"/>
                    </a:lnTo>
                    <a:lnTo>
                      <a:pt x="1983015" y="610553"/>
                    </a:lnTo>
                    <a:lnTo>
                      <a:pt x="1988743" y="606425"/>
                    </a:lnTo>
                    <a:lnTo>
                      <a:pt x="1994790" y="602298"/>
                    </a:lnTo>
                    <a:lnTo>
                      <a:pt x="2000518" y="598805"/>
                    </a:lnTo>
                    <a:lnTo>
                      <a:pt x="2006882" y="595313"/>
                    </a:lnTo>
                    <a:lnTo>
                      <a:pt x="2013565" y="592138"/>
                    </a:lnTo>
                    <a:lnTo>
                      <a:pt x="2020248" y="588963"/>
                    </a:lnTo>
                    <a:lnTo>
                      <a:pt x="2027248" y="586423"/>
                    </a:lnTo>
                    <a:lnTo>
                      <a:pt x="2034568" y="583883"/>
                    </a:lnTo>
                    <a:lnTo>
                      <a:pt x="2041887" y="581978"/>
                    </a:lnTo>
                    <a:lnTo>
                      <a:pt x="2049842" y="580390"/>
                    </a:lnTo>
                    <a:lnTo>
                      <a:pt x="2057798" y="578803"/>
                    </a:lnTo>
                    <a:lnTo>
                      <a:pt x="2066072" y="577533"/>
                    </a:lnTo>
                    <a:lnTo>
                      <a:pt x="2074664" y="576898"/>
                    </a:lnTo>
                    <a:lnTo>
                      <a:pt x="2083256" y="576263"/>
                    </a:lnTo>
                    <a:close/>
                    <a:moveTo>
                      <a:pt x="1003300" y="490538"/>
                    </a:moveTo>
                    <a:lnTo>
                      <a:pt x="1013460" y="511810"/>
                    </a:lnTo>
                    <a:lnTo>
                      <a:pt x="1025842" y="536575"/>
                    </a:lnTo>
                    <a:lnTo>
                      <a:pt x="1039812" y="564198"/>
                    </a:lnTo>
                    <a:lnTo>
                      <a:pt x="1054417" y="592455"/>
                    </a:lnTo>
                    <a:lnTo>
                      <a:pt x="1069657" y="620395"/>
                    </a:lnTo>
                    <a:lnTo>
                      <a:pt x="1077277" y="633413"/>
                    </a:lnTo>
                    <a:lnTo>
                      <a:pt x="1084580" y="646113"/>
                    </a:lnTo>
                    <a:lnTo>
                      <a:pt x="1091565" y="657543"/>
                    </a:lnTo>
                    <a:lnTo>
                      <a:pt x="1098550" y="668338"/>
                    </a:lnTo>
                    <a:lnTo>
                      <a:pt x="1105217" y="677545"/>
                    </a:lnTo>
                    <a:lnTo>
                      <a:pt x="1111250" y="685483"/>
                    </a:lnTo>
                    <a:lnTo>
                      <a:pt x="1111250" y="648970"/>
                    </a:lnTo>
                    <a:lnTo>
                      <a:pt x="1111567" y="644525"/>
                    </a:lnTo>
                    <a:lnTo>
                      <a:pt x="1111885" y="640080"/>
                    </a:lnTo>
                    <a:lnTo>
                      <a:pt x="1113155" y="635635"/>
                    </a:lnTo>
                    <a:lnTo>
                      <a:pt x="1114107" y="631190"/>
                    </a:lnTo>
                    <a:lnTo>
                      <a:pt x="1116647" y="621983"/>
                    </a:lnTo>
                    <a:lnTo>
                      <a:pt x="1120140" y="613093"/>
                    </a:lnTo>
                    <a:lnTo>
                      <a:pt x="1123315" y="604838"/>
                    </a:lnTo>
                    <a:lnTo>
                      <a:pt x="1126490" y="596900"/>
                    </a:lnTo>
                    <a:lnTo>
                      <a:pt x="1128077" y="589598"/>
                    </a:lnTo>
                    <a:lnTo>
                      <a:pt x="1129030" y="586423"/>
                    </a:lnTo>
                    <a:lnTo>
                      <a:pt x="1129030" y="583248"/>
                    </a:lnTo>
                    <a:lnTo>
                      <a:pt x="1128712" y="580708"/>
                    </a:lnTo>
                    <a:lnTo>
                      <a:pt x="1128077" y="578168"/>
                    </a:lnTo>
                    <a:lnTo>
                      <a:pt x="1127125" y="575945"/>
                    </a:lnTo>
                    <a:lnTo>
                      <a:pt x="1125855" y="573723"/>
                    </a:lnTo>
                    <a:lnTo>
                      <a:pt x="1122997" y="569595"/>
                    </a:lnTo>
                    <a:lnTo>
                      <a:pt x="1119187" y="566103"/>
                    </a:lnTo>
                    <a:lnTo>
                      <a:pt x="1116012" y="561975"/>
                    </a:lnTo>
                    <a:lnTo>
                      <a:pt x="1114425" y="559753"/>
                    </a:lnTo>
                    <a:lnTo>
                      <a:pt x="1113155" y="557530"/>
                    </a:lnTo>
                    <a:lnTo>
                      <a:pt x="1111885" y="554990"/>
                    </a:lnTo>
                    <a:lnTo>
                      <a:pt x="1110932" y="552450"/>
                    </a:lnTo>
                    <a:lnTo>
                      <a:pt x="1109980" y="548958"/>
                    </a:lnTo>
                    <a:lnTo>
                      <a:pt x="1109980" y="545783"/>
                    </a:lnTo>
                    <a:lnTo>
                      <a:pt x="1109980" y="542290"/>
                    </a:lnTo>
                    <a:lnTo>
                      <a:pt x="1110615" y="539433"/>
                    </a:lnTo>
                    <a:lnTo>
                      <a:pt x="1111250" y="536893"/>
                    </a:lnTo>
                    <a:lnTo>
                      <a:pt x="1112202" y="534988"/>
                    </a:lnTo>
                    <a:lnTo>
                      <a:pt x="1113472" y="533083"/>
                    </a:lnTo>
                    <a:lnTo>
                      <a:pt x="1115060" y="531495"/>
                    </a:lnTo>
                    <a:lnTo>
                      <a:pt x="1116647" y="530225"/>
                    </a:lnTo>
                    <a:lnTo>
                      <a:pt x="1118870" y="529273"/>
                    </a:lnTo>
                    <a:lnTo>
                      <a:pt x="1122045" y="528320"/>
                    </a:lnTo>
                    <a:lnTo>
                      <a:pt x="1124902" y="528003"/>
                    </a:lnTo>
                    <a:lnTo>
                      <a:pt x="1131887" y="527368"/>
                    </a:lnTo>
                    <a:lnTo>
                      <a:pt x="1140777" y="527050"/>
                    </a:lnTo>
                    <a:lnTo>
                      <a:pt x="1150937" y="527050"/>
                    </a:lnTo>
                    <a:lnTo>
                      <a:pt x="1164590" y="527050"/>
                    </a:lnTo>
                    <a:lnTo>
                      <a:pt x="1175385" y="527050"/>
                    </a:lnTo>
                    <a:lnTo>
                      <a:pt x="1184275" y="527368"/>
                    </a:lnTo>
                    <a:lnTo>
                      <a:pt x="1191260" y="528003"/>
                    </a:lnTo>
                    <a:lnTo>
                      <a:pt x="1194117" y="528320"/>
                    </a:lnTo>
                    <a:lnTo>
                      <a:pt x="1196657" y="529273"/>
                    </a:lnTo>
                    <a:lnTo>
                      <a:pt x="1198880" y="530225"/>
                    </a:lnTo>
                    <a:lnTo>
                      <a:pt x="1200785" y="531495"/>
                    </a:lnTo>
                    <a:lnTo>
                      <a:pt x="1202372" y="533083"/>
                    </a:lnTo>
                    <a:lnTo>
                      <a:pt x="1203642" y="534988"/>
                    </a:lnTo>
                    <a:lnTo>
                      <a:pt x="1204595" y="536893"/>
                    </a:lnTo>
                    <a:lnTo>
                      <a:pt x="1205230" y="539433"/>
                    </a:lnTo>
                    <a:lnTo>
                      <a:pt x="1205547" y="542290"/>
                    </a:lnTo>
                    <a:lnTo>
                      <a:pt x="1205547" y="545783"/>
                    </a:lnTo>
                    <a:lnTo>
                      <a:pt x="1205547" y="548958"/>
                    </a:lnTo>
                    <a:lnTo>
                      <a:pt x="1204912" y="552450"/>
                    </a:lnTo>
                    <a:lnTo>
                      <a:pt x="1204277" y="554990"/>
                    </a:lnTo>
                    <a:lnTo>
                      <a:pt x="1202690" y="557530"/>
                    </a:lnTo>
                    <a:lnTo>
                      <a:pt x="1201420" y="559753"/>
                    </a:lnTo>
                    <a:lnTo>
                      <a:pt x="1199832" y="561975"/>
                    </a:lnTo>
                    <a:lnTo>
                      <a:pt x="1196340" y="566103"/>
                    </a:lnTo>
                    <a:lnTo>
                      <a:pt x="1193165" y="569595"/>
                    </a:lnTo>
                    <a:lnTo>
                      <a:pt x="1189672" y="573723"/>
                    </a:lnTo>
                    <a:lnTo>
                      <a:pt x="1188720" y="575945"/>
                    </a:lnTo>
                    <a:lnTo>
                      <a:pt x="1187767" y="578168"/>
                    </a:lnTo>
                    <a:lnTo>
                      <a:pt x="1187132" y="580708"/>
                    </a:lnTo>
                    <a:lnTo>
                      <a:pt x="1187132" y="583248"/>
                    </a:lnTo>
                    <a:lnTo>
                      <a:pt x="1187132" y="586423"/>
                    </a:lnTo>
                    <a:lnTo>
                      <a:pt x="1187767" y="589598"/>
                    </a:lnTo>
                    <a:lnTo>
                      <a:pt x="1189672" y="596900"/>
                    </a:lnTo>
                    <a:lnTo>
                      <a:pt x="1192212" y="604838"/>
                    </a:lnTo>
                    <a:lnTo>
                      <a:pt x="1195705" y="613093"/>
                    </a:lnTo>
                    <a:lnTo>
                      <a:pt x="1198880" y="621983"/>
                    </a:lnTo>
                    <a:lnTo>
                      <a:pt x="1201420" y="631190"/>
                    </a:lnTo>
                    <a:lnTo>
                      <a:pt x="1203007" y="635635"/>
                    </a:lnTo>
                    <a:lnTo>
                      <a:pt x="1203642" y="640080"/>
                    </a:lnTo>
                    <a:lnTo>
                      <a:pt x="1204277" y="644525"/>
                    </a:lnTo>
                    <a:lnTo>
                      <a:pt x="1204595" y="648970"/>
                    </a:lnTo>
                    <a:lnTo>
                      <a:pt x="1204595" y="685483"/>
                    </a:lnTo>
                    <a:lnTo>
                      <a:pt x="1210310" y="677863"/>
                    </a:lnTo>
                    <a:lnTo>
                      <a:pt x="1216977" y="668655"/>
                    </a:lnTo>
                    <a:lnTo>
                      <a:pt x="1223645" y="658178"/>
                    </a:lnTo>
                    <a:lnTo>
                      <a:pt x="1230630" y="646748"/>
                    </a:lnTo>
                    <a:lnTo>
                      <a:pt x="1237932" y="634683"/>
                    </a:lnTo>
                    <a:lnTo>
                      <a:pt x="1245552" y="621665"/>
                    </a:lnTo>
                    <a:lnTo>
                      <a:pt x="1260157" y="594360"/>
                    </a:lnTo>
                    <a:lnTo>
                      <a:pt x="1275080" y="566738"/>
                    </a:lnTo>
                    <a:lnTo>
                      <a:pt x="1288732" y="539750"/>
                    </a:lnTo>
                    <a:lnTo>
                      <a:pt x="1300797" y="514668"/>
                    </a:lnTo>
                    <a:lnTo>
                      <a:pt x="1311592" y="493395"/>
                    </a:lnTo>
                    <a:lnTo>
                      <a:pt x="1324927" y="497523"/>
                    </a:lnTo>
                    <a:lnTo>
                      <a:pt x="1338262" y="501015"/>
                    </a:lnTo>
                    <a:lnTo>
                      <a:pt x="1350645" y="505460"/>
                    </a:lnTo>
                    <a:lnTo>
                      <a:pt x="1362710" y="509905"/>
                    </a:lnTo>
                    <a:lnTo>
                      <a:pt x="1373822" y="514350"/>
                    </a:lnTo>
                    <a:lnTo>
                      <a:pt x="1384300" y="519113"/>
                    </a:lnTo>
                    <a:lnTo>
                      <a:pt x="1394460" y="523875"/>
                    </a:lnTo>
                    <a:lnTo>
                      <a:pt x="1403985" y="528955"/>
                    </a:lnTo>
                    <a:lnTo>
                      <a:pt x="1413192" y="533718"/>
                    </a:lnTo>
                    <a:lnTo>
                      <a:pt x="1421447" y="538480"/>
                    </a:lnTo>
                    <a:lnTo>
                      <a:pt x="1429385" y="543560"/>
                    </a:lnTo>
                    <a:lnTo>
                      <a:pt x="1436687" y="548323"/>
                    </a:lnTo>
                    <a:lnTo>
                      <a:pt x="1443672" y="553403"/>
                    </a:lnTo>
                    <a:lnTo>
                      <a:pt x="1450022" y="558165"/>
                    </a:lnTo>
                    <a:lnTo>
                      <a:pt x="1456055" y="563245"/>
                    </a:lnTo>
                    <a:lnTo>
                      <a:pt x="1461452" y="568008"/>
                    </a:lnTo>
                    <a:lnTo>
                      <a:pt x="1470977" y="576580"/>
                    </a:lnTo>
                    <a:lnTo>
                      <a:pt x="1479232" y="585153"/>
                    </a:lnTo>
                    <a:lnTo>
                      <a:pt x="1485582" y="593090"/>
                    </a:lnTo>
                    <a:lnTo>
                      <a:pt x="1490662" y="599758"/>
                    </a:lnTo>
                    <a:lnTo>
                      <a:pt x="1494155" y="604838"/>
                    </a:lnTo>
                    <a:lnTo>
                      <a:pt x="1497012" y="609283"/>
                    </a:lnTo>
                    <a:lnTo>
                      <a:pt x="1498600" y="612458"/>
                    </a:lnTo>
                    <a:lnTo>
                      <a:pt x="1498600" y="846138"/>
                    </a:lnTo>
                    <a:lnTo>
                      <a:pt x="1150937" y="846138"/>
                    </a:lnTo>
                    <a:lnTo>
                      <a:pt x="803275" y="846138"/>
                    </a:lnTo>
                    <a:lnTo>
                      <a:pt x="803275" y="612458"/>
                    </a:lnTo>
                    <a:lnTo>
                      <a:pt x="805498" y="608965"/>
                    </a:lnTo>
                    <a:lnTo>
                      <a:pt x="808673" y="604520"/>
                    </a:lnTo>
                    <a:lnTo>
                      <a:pt x="812483" y="598805"/>
                    </a:lnTo>
                    <a:lnTo>
                      <a:pt x="818515" y="591820"/>
                    </a:lnTo>
                    <a:lnTo>
                      <a:pt x="825500" y="584200"/>
                    </a:lnTo>
                    <a:lnTo>
                      <a:pt x="834390" y="575310"/>
                    </a:lnTo>
                    <a:lnTo>
                      <a:pt x="844550" y="566103"/>
                    </a:lnTo>
                    <a:lnTo>
                      <a:pt x="850582" y="561023"/>
                    </a:lnTo>
                    <a:lnTo>
                      <a:pt x="856932" y="555943"/>
                    </a:lnTo>
                    <a:lnTo>
                      <a:pt x="863917" y="550863"/>
                    </a:lnTo>
                    <a:lnTo>
                      <a:pt x="871220" y="546100"/>
                    </a:lnTo>
                    <a:lnTo>
                      <a:pt x="879157" y="541020"/>
                    </a:lnTo>
                    <a:lnTo>
                      <a:pt x="887412" y="535940"/>
                    </a:lnTo>
                    <a:lnTo>
                      <a:pt x="896620" y="530543"/>
                    </a:lnTo>
                    <a:lnTo>
                      <a:pt x="905827" y="525780"/>
                    </a:lnTo>
                    <a:lnTo>
                      <a:pt x="916305" y="520700"/>
                    </a:lnTo>
                    <a:lnTo>
                      <a:pt x="926465" y="515938"/>
                    </a:lnTo>
                    <a:lnTo>
                      <a:pt x="937895" y="511493"/>
                    </a:lnTo>
                    <a:lnTo>
                      <a:pt x="949642" y="506730"/>
                    </a:lnTo>
                    <a:lnTo>
                      <a:pt x="962342" y="502285"/>
                    </a:lnTo>
                    <a:lnTo>
                      <a:pt x="975042" y="498158"/>
                    </a:lnTo>
                    <a:lnTo>
                      <a:pt x="988695" y="494030"/>
                    </a:lnTo>
                    <a:lnTo>
                      <a:pt x="1003300" y="490538"/>
                    </a:lnTo>
                    <a:close/>
                    <a:moveTo>
                      <a:pt x="1142381" y="0"/>
                    </a:moveTo>
                    <a:lnTo>
                      <a:pt x="1150622" y="0"/>
                    </a:lnTo>
                    <a:lnTo>
                      <a:pt x="1159180" y="0"/>
                    </a:lnTo>
                    <a:lnTo>
                      <a:pt x="1167421" y="634"/>
                    </a:lnTo>
                    <a:lnTo>
                      <a:pt x="1175663" y="1902"/>
                    </a:lnTo>
                    <a:lnTo>
                      <a:pt x="1183904" y="3171"/>
                    </a:lnTo>
                    <a:lnTo>
                      <a:pt x="1192462" y="5073"/>
                    </a:lnTo>
                    <a:lnTo>
                      <a:pt x="1200386" y="7293"/>
                    </a:lnTo>
                    <a:lnTo>
                      <a:pt x="1208628" y="9830"/>
                    </a:lnTo>
                    <a:lnTo>
                      <a:pt x="1216235" y="12683"/>
                    </a:lnTo>
                    <a:lnTo>
                      <a:pt x="1224476" y="16489"/>
                    </a:lnTo>
                    <a:lnTo>
                      <a:pt x="1232083" y="20294"/>
                    </a:lnTo>
                    <a:lnTo>
                      <a:pt x="1239374" y="24733"/>
                    </a:lnTo>
                    <a:lnTo>
                      <a:pt x="1246664" y="29489"/>
                    </a:lnTo>
                    <a:lnTo>
                      <a:pt x="1254271" y="34563"/>
                    </a:lnTo>
                    <a:lnTo>
                      <a:pt x="1261245" y="39954"/>
                    </a:lnTo>
                    <a:lnTo>
                      <a:pt x="1267901" y="45978"/>
                    </a:lnTo>
                    <a:lnTo>
                      <a:pt x="1274557" y="52320"/>
                    </a:lnTo>
                    <a:lnTo>
                      <a:pt x="1280580" y="58979"/>
                    </a:lnTo>
                    <a:lnTo>
                      <a:pt x="1286602" y="66272"/>
                    </a:lnTo>
                    <a:lnTo>
                      <a:pt x="1291991" y="73565"/>
                    </a:lnTo>
                    <a:lnTo>
                      <a:pt x="1297696" y="81810"/>
                    </a:lnTo>
                    <a:lnTo>
                      <a:pt x="1302768" y="89737"/>
                    </a:lnTo>
                    <a:lnTo>
                      <a:pt x="1307205" y="98616"/>
                    </a:lnTo>
                    <a:lnTo>
                      <a:pt x="1311643" y="107494"/>
                    </a:lnTo>
                    <a:lnTo>
                      <a:pt x="1315763" y="117007"/>
                    </a:lnTo>
                    <a:lnTo>
                      <a:pt x="1319250" y="126837"/>
                    </a:lnTo>
                    <a:lnTo>
                      <a:pt x="1322420" y="137301"/>
                    </a:lnTo>
                    <a:lnTo>
                      <a:pt x="1324955" y="148082"/>
                    </a:lnTo>
                    <a:lnTo>
                      <a:pt x="1327491" y="158864"/>
                    </a:lnTo>
                    <a:lnTo>
                      <a:pt x="1328759" y="170279"/>
                    </a:lnTo>
                    <a:lnTo>
                      <a:pt x="1330344" y="182329"/>
                    </a:lnTo>
                    <a:lnTo>
                      <a:pt x="1330978" y="194695"/>
                    </a:lnTo>
                    <a:lnTo>
                      <a:pt x="1331612" y="207379"/>
                    </a:lnTo>
                    <a:lnTo>
                      <a:pt x="1330978" y="216575"/>
                    </a:lnTo>
                    <a:lnTo>
                      <a:pt x="1331612" y="215940"/>
                    </a:lnTo>
                    <a:lnTo>
                      <a:pt x="1333197" y="216575"/>
                    </a:lnTo>
                    <a:lnTo>
                      <a:pt x="1335099" y="217209"/>
                    </a:lnTo>
                    <a:lnTo>
                      <a:pt x="1336683" y="218794"/>
                    </a:lnTo>
                    <a:lnTo>
                      <a:pt x="1337951" y="221014"/>
                    </a:lnTo>
                    <a:lnTo>
                      <a:pt x="1338902" y="223234"/>
                    </a:lnTo>
                    <a:lnTo>
                      <a:pt x="1339853" y="226087"/>
                    </a:lnTo>
                    <a:lnTo>
                      <a:pt x="1340170" y="229258"/>
                    </a:lnTo>
                    <a:lnTo>
                      <a:pt x="1341121" y="233063"/>
                    </a:lnTo>
                    <a:lnTo>
                      <a:pt x="1341438" y="240991"/>
                    </a:lnTo>
                    <a:lnTo>
                      <a:pt x="1340804" y="250187"/>
                    </a:lnTo>
                    <a:lnTo>
                      <a:pt x="1339853" y="260333"/>
                    </a:lnTo>
                    <a:lnTo>
                      <a:pt x="1337951" y="270163"/>
                    </a:lnTo>
                    <a:lnTo>
                      <a:pt x="1335732" y="280627"/>
                    </a:lnTo>
                    <a:lnTo>
                      <a:pt x="1333197" y="290140"/>
                    </a:lnTo>
                    <a:lnTo>
                      <a:pt x="1330344" y="299336"/>
                    </a:lnTo>
                    <a:lnTo>
                      <a:pt x="1327174" y="307263"/>
                    </a:lnTo>
                    <a:lnTo>
                      <a:pt x="1325272" y="311068"/>
                    </a:lnTo>
                    <a:lnTo>
                      <a:pt x="1323371" y="314556"/>
                    </a:lnTo>
                    <a:lnTo>
                      <a:pt x="1321469" y="317410"/>
                    </a:lnTo>
                    <a:lnTo>
                      <a:pt x="1319567" y="319947"/>
                    </a:lnTo>
                    <a:lnTo>
                      <a:pt x="1317348" y="321850"/>
                    </a:lnTo>
                    <a:lnTo>
                      <a:pt x="1315763" y="323118"/>
                    </a:lnTo>
                    <a:lnTo>
                      <a:pt x="1313545" y="324069"/>
                    </a:lnTo>
                    <a:lnTo>
                      <a:pt x="1311326" y="324386"/>
                    </a:lnTo>
                    <a:lnTo>
                      <a:pt x="1311009" y="324386"/>
                    </a:lnTo>
                    <a:lnTo>
                      <a:pt x="1304669" y="341827"/>
                    </a:lnTo>
                    <a:lnTo>
                      <a:pt x="1297379" y="358632"/>
                    </a:lnTo>
                    <a:lnTo>
                      <a:pt x="1289455" y="374804"/>
                    </a:lnTo>
                    <a:lnTo>
                      <a:pt x="1281531" y="390659"/>
                    </a:lnTo>
                    <a:lnTo>
                      <a:pt x="1272338" y="405245"/>
                    </a:lnTo>
                    <a:lnTo>
                      <a:pt x="1267901" y="412855"/>
                    </a:lnTo>
                    <a:lnTo>
                      <a:pt x="1262512" y="419832"/>
                    </a:lnTo>
                    <a:lnTo>
                      <a:pt x="1257758" y="426490"/>
                    </a:lnTo>
                    <a:lnTo>
                      <a:pt x="1252686" y="432515"/>
                    </a:lnTo>
                    <a:lnTo>
                      <a:pt x="1247932" y="438857"/>
                    </a:lnTo>
                    <a:lnTo>
                      <a:pt x="1242543" y="444882"/>
                    </a:lnTo>
                    <a:lnTo>
                      <a:pt x="1237155" y="450590"/>
                    </a:lnTo>
                    <a:lnTo>
                      <a:pt x="1231766" y="455980"/>
                    </a:lnTo>
                    <a:lnTo>
                      <a:pt x="1226061" y="461054"/>
                    </a:lnTo>
                    <a:lnTo>
                      <a:pt x="1220672" y="465810"/>
                    </a:lnTo>
                    <a:lnTo>
                      <a:pt x="1215284" y="470249"/>
                    </a:lnTo>
                    <a:lnTo>
                      <a:pt x="1209578" y="474372"/>
                    </a:lnTo>
                    <a:lnTo>
                      <a:pt x="1203873" y="478177"/>
                    </a:lnTo>
                    <a:lnTo>
                      <a:pt x="1197851" y="481665"/>
                    </a:lnTo>
                    <a:lnTo>
                      <a:pt x="1191828" y="484519"/>
                    </a:lnTo>
                    <a:lnTo>
                      <a:pt x="1186440" y="487372"/>
                    </a:lnTo>
                    <a:lnTo>
                      <a:pt x="1180417" y="489592"/>
                    </a:lnTo>
                    <a:lnTo>
                      <a:pt x="1174712" y="491495"/>
                    </a:lnTo>
                    <a:lnTo>
                      <a:pt x="1168372" y="493080"/>
                    </a:lnTo>
                    <a:lnTo>
                      <a:pt x="1162667" y="494031"/>
                    </a:lnTo>
                    <a:lnTo>
                      <a:pt x="1156644" y="494983"/>
                    </a:lnTo>
                    <a:lnTo>
                      <a:pt x="1150622" y="495300"/>
                    </a:lnTo>
                    <a:lnTo>
                      <a:pt x="1144917" y="494983"/>
                    </a:lnTo>
                    <a:lnTo>
                      <a:pt x="1138894" y="494031"/>
                    </a:lnTo>
                    <a:lnTo>
                      <a:pt x="1133189" y="493080"/>
                    </a:lnTo>
                    <a:lnTo>
                      <a:pt x="1126849" y="491495"/>
                    </a:lnTo>
                    <a:lnTo>
                      <a:pt x="1120827" y="489592"/>
                    </a:lnTo>
                    <a:lnTo>
                      <a:pt x="1115121" y="487372"/>
                    </a:lnTo>
                    <a:lnTo>
                      <a:pt x="1109099" y="484519"/>
                    </a:lnTo>
                    <a:lnTo>
                      <a:pt x="1103710" y="481665"/>
                    </a:lnTo>
                    <a:lnTo>
                      <a:pt x="1097688" y="478177"/>
                    </a:lnTo>
                    <a:lnTo>
                      <a:pt x="1091983" y="474372"/>
                    </a:lnTo>
                    <a:lnTo>
                      <a:pt x="1086277" y="470249"/>
                    </a:lnTo>
                    <a:lnTo>
                      <a:pt x="1080572" y="465810"/>
                    </a:lnTo>
                    <a:lnTo>
                      <a:pt x="1074866" y="461054"/>
                    </a:lnTo>
                    <a:lnTo>
                      <a:pt x="1069478" y="455980"/>
                    </a:lnTo>
                    <a:lnTo>
                      <a:pt x="1064089" y="450272"/>
                    </a:lnTo>
                    <a:lnTo>
                      <a:pt x="1058701" y="444882"/>
                    </a:lnTo>
                    <a:lnTo>
                      <a:pt x="1053629" y="438857"/>
                    </a:lnTo>
                    <a:lnTo>
                      <a:pt x="1048558" y="432515"/>
                    </a:lnTo>
                    <a:lnTo>
                      <a:pt x="1043486" y="425856"/>
                    </a:lnTo>
                    <a:lnTo>
                      <a:pt x="1038415" y="419514"/>
                    </a:lnTo>
                    <a:lnTo>
                      <a:pt x="1033660" y="412538"/>
                    </a:lnTo>
                    <a:lnTo>
                      <a:pt x="1028906" y="404928"/>
                    </a:lnTo>
                    <a:lnTo>
                      <a:pt x="1020030" y="390342"/>
                    </a:lnTo>
                    <a:lnTo>
                      <a:pt x="1011472" y="374487"/>
                    </a:lnTo>
                    <a:lnTo>
                      <a:pt x="1003865" y="357998"/>
                    </a:lnTo>
                    <a:lnTo>
                      <a:pt x="996892" y="340875"/>
                    </a:lnTo>
                    <a:lnTo>
                      <a:pt x="990552" y="323752"/>
                    </a:lnTo>
                    <a:lnTo>
                      <a:pt x="988333" y="322801"/>
                    </a:lnTo>
                    <a:lnTo>
                      <a:pt x="986432" y="321850"/>
                    </a:lnTo>
                    <a:lnTo>
                      <a:pt x="984213" y="320264"/>
                    </a:lnTo>
                    <a:lnTo>
                      <a:pt x="982628" y="318045"/>
                    </a:lnTo>
                    <a:lnTo>
                      <a:pt x="980726" y="315508"/>
                    </a:lnTo>
                    <a:lnTo>
                      <a:pt x="978507" y="312971"/>
                    </a:lnTo>
                    <a:lnTo>
                      <a:pt x="975021" y="305995"/>
                    </a:lnTo>
                    <a:lnTo>
                      <a:pt x="971851" y="298068"/>
                    </a:lnTo>
                    <a:lnTo>
                      <a:pt x="969315" y="289506"/>
                    </a:lnTo>
                    <a:lnTo>
                      <a:pt x="966779" y="280310"/>
                    </a:lnTo>
                    <a:lnTo>
                      <a:pt x="964878" y="270480"/>
                    </a:lnTo>
                    <a:lnTo>
                      <a:pt x="963293" y="260968"/>
                    </a:lnTo>
                    <a:lnTo>
                      <a:pt x="962342" y="251455"/>
                    </a:lnTo>
                    <a:lnTo>
                      <a:pt x="962025" y="242576"/>
                    </a:lnTo>
                    <a:lnTo>
                      <a:pt x="962342" y="234966"/>
                    </a:lnTo>
                    <a:lnTo>
                      <a:pt x="962976" y="227990"/>
                    </a:lnTo>
                    <a:lnTo>
                      <a:pt x="963610" y="224819"/>
                    </a:lnTo>
                    <a:lnTo>
                      <a:pt x="964878" y="222599"/>
                    </a:lnTo>
                    <a:lnTo>
                      <a:pt x="965829" y="220380"/>
                    </a:lnTo>
                    <a:lnTo>
                      <a:pt x="967096" y="218794"/>
                    </a:lnTo>
                    <a:lnTo>
                      <a:pt x="968998" y="217526"/>
                    </a:lnTo>
                    <a:lnTo>
                      <a:pt x="970266" y="217209"/>
                    </a:lnTo>
                    <a:lnTo>
                      <a:pt x="970266" y="207379"/>
                    </a:lnTo>
                    <a:lnTo>
                      <a:pt x="970266" y="194695"/>
                    </a:lnTo>
                    <a:lnTo>
                      <a:pt x="971217" y="182329"/>
                    </a:lnTo>
                    <a:lnTo>
                      <a:pt x="972485" y="170279"/>
                    </a:lnTo>
                    <a:lnTo>
                      <a:pt x="974387" y="158864"/>
                    </a:lnTo>
                    <a:lnTo>
                      <a:pt x="976606" y="148082"/>
                    </a:lnTo>
                    <a:lnTo>
                      <a:pt x="979141" y="137301"/>
                    </a:lnTo>
                    <a:lnTo>
                      <a:pt x="982628" y="126837"/>
                    </a:lnTo>
                    <a:lnTo>
                      <a:pt x="985798" y="117007"/>
                    </a:lnTo>
                    <a:lnTo>
                      <a:pt x="989918" y="107494"/>
                    </a:lnTo>
                    <a:lnTo>
                      <a:pt x="994356" y="98616"/>
                    </a:lnTo>
                    <a:lnTo>
                      <a:pt x="999110" y="89737"/>
                    </a:lnTo>
                    <a:lnTo>
                      <a:pt x="1003865" y="81810"/>
                    </a:lnTo>
                    <a:lnTo>
                      <a:pt x="1009253" y="73565"/>
                    </a:lnTo>
                    <a:lnTo>
                      <a:pt x="1014959" y="66272"/>
                    </a:lnTo>
                    <a:lnTo>
                      <a:pt x="1021298" y="58979"/>
                    </a:lnTo>
                    <a:lnTo>
                      <a:pt x="1027321" y="52320"/>
                    </a:lnTo>
                    <a:lnTo>
                      <a:pt x="1033660" y="45978"/>
                    </a:lnTo>
                    <a:lnTo>
                      <a:pt x="1040633" y="39954"/>
                    </a:lnTo>
                    <a:lnTo>
                      <a:pt x="1047607" y="34563"/>
                    </a:lnTo>
                    <a:lnTo>
                      <a:pt x="1054580" y="29489"/>
                    </a:lnTo>
                    <a:lnTo>
                      <a:pt x="1061870" y="24733"/>
                    </a:lnTo>
                    <a:lnTo>
                      <a:pt x="1069795" y="20294"/>
                    </a:lnTo>
                    <a:lnTo>
                      <a:pt x="1077402" y="16489"/>
                    </a:lnTo>
                    <a:lnTo>
                      <a:pt x="1085326" y="12683"/>
                    </a:lnTo>
                    <a:lnTo>
                      <a:pt x="1092934" y="9830"/>
                    </a:lnTo>
                    <a:lnTo>
                      <a:pt x="1101175" y="7293"/>
                    </a:lnTo>
                    <a:lnTo>
                      <a:pt x="1109099" y="5073"/>
                    </a:lnTo>
                    <a:lnTo>
                      <a:pt x="1117657" y="3171"/>
                    </a:lnTo>
                    <a:lnTo>
                      <a:pt x="1125581" y="1902"/>
                    </a:lnTo>
                    <a:lnTo>
                      <a:pt x="1134140" y="634"/>
                    </a:lnTo>
                    <a:lnTo>
                      <a:pt x="1142381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KSO_Shape"/>
              <p:cNvSpPr>
                <a:spLocks/>
              </p:cNvSpPr>
              <p:nvPr/>
            </p:nvSpPr>
            <p:spPr bwMode="auto">
              <a:xfrm>
                <a:off x="4728461" y="2708315"/>
                <a:ext cx="322199" cy="271185"/>
              </a:xfrm>
              <a:custGeom>
                <a:avLst/>
                <a:gdLst>
                  <a:gd name="T0" fmla="*/ 1134092 w 2300288"/>
                  <a:gd name="T1" fmla="*/ 968860 h 1936750"/>
                  <a:gd name="T2" fmla="*/ 1214775 w 2300288"/>
                  <a:gd name="T3" fmla="*/ 1049028 h 1936750"/>
                  <a:gd name="T4" fmla="*/ 1216884 w 2300288"/>
                  <a:gd name="T5" fmla="*/ 1064537 h 1936750"/>
                  <a:gd name="T6" fmla="*/ 1151230 w 2300288"/>
                  <a:gd name="T7" fmla="*/ 1136031 h 1936750"/>
                  <a:gd name="T8" fmla="*/ 1182871 w 2300288"/>
                  <a:gd name="T9" fmla="*/ 1247216 h 1936750"/>
                  <a:gd name="T10" fmla="*/ 1204228 w 2300288"/>
                  <a:gd name="T11" fmla="*/ 1413599 h 1936750"/>
                  <a:gd name="T12" fmla="*/ 1046025 w 2300288"/>
                  <a:gd name="T13" fmla="*/ 1361555 h 1936750"/>
                  <a:gd name="T14" fmla="*/ 1071074 w 2300288"/>
                  <a:gd name="T15" fmla="*/ 1209103 h 1936750"/>
                  <a:gd name="T16" fmla="*/ 1033632 w 2300288"/>
                  <a:gd name="T17" fmla="*/ 1075313 h 1936750"/>
                  <a:gd name="T18" fmla="*/ 1028095 w 2300288"/>
                  <a:gd name="T19" fmla="*/ 1060068 h 1936750"/>
                  <a:gd name="T20" fmla="*/ 1033632 w 2300288"/>
                  <a:gd name="T21" fmla="*/ 1045086 h 1936750"/>
                  <a:gd name="T22" fmla="*/ 1116162 w 2300288"/>
                  <a:gd name="T23" fmla="*/ 967020 h 1936750"/>
                  <a:gd name="T24" fmla="*/ 1415999 w 2300288"/>
                  <a:gd name="T25" fmla="*/ 862909 h 1936750"/>
                  <a:gd name="T26" fmla="*/ 1591713 w 2300288"/>
                  <a:gd name="T27" fmla="*/ 924102 h 1936750"/>
                  <a:gd name="T28" fmla="*/ 1763745 w 2300288"/>
                  <a:gd name="T29" fmla="*/ 983456 h 1936750"/>
                  <a:gd name="T30" fmla="*/ 1808726 w 2300288"/>
                  <a:gd name="T31" fmla="*/ 1009194 h 1936750"/>
                  <a:gd name="T32" fmla="*/ 1836345 w 2300288"/>
                  <a:gd name="T33" fmla="*/ 1041235 h 1936750"/>
                  <a:gd name="T34" fmla="*/ 1870541 w 2300288"/>
                  <a:gd name="T35" fmla="*/ 1114771 h 1936750"/>
                  <a:gd name="T36" fmla="*/ 1893952 w 2300288"/>
                  <a:gd name="T37" fmla="*/ 1212469 h 1936750"/>
                  <a:gd name="T38" fmla="*/ 1905000 w 2300288"/>
                  <a:gd name="T39" fmla="*/ 1335643 h 1936750"/>
                  <a:gd name="T40" fmla="*/ 1899740 w 2300288"/>
                  <a:gd name="T41" fmla="*/ 1362957 h 1936750"/>
                  <a:gd name="T42" fmla="*/ 1874487 w 2300288"/>
                  <a:gd name="T43" fmla="*/ 1383704 h 1936750"/>
                  <a:gd name="T44" fmla="*/ 1781895 w 2300288"/>
                  <a:gd name="T45" fmla="*/ 1418897 h 1936750"/>
                  <a:gd name="T46" fmla="*/ 1625909 w 2300288"/>
                  <a:gd name="T47" fmla="*/ 1447524 h 1936750"/>
                  <a:gd name="T48" fmla="*/ 1404950 w 2300288"/>
                  <a:gd name="T49" fmla="*/ 1464857 h 1936750"/>
                  <a:gd name="T50" fmla="*/ 948915 w 2300288"/>
                  <a:gd name="T51" fmla="*/ 1532887 h 1936750"/>
                  <a:gd name="T52" fmla="*/ 96732 w 2300288"/>
                  <a:gd name="T53" fmla="*/ 835367 h 1936750"/>
                  <a:gd name="T54" fmla="*/ 1152637 w 2300288"/>
                  <a:gd name="T55" fmla="*/ 1576 h 1936750"/>
                  <a:gd name="T56" fmla="*/ 1203190 w 2300288"/>
                  <a:gd name="T57" fmla="*/ 12613 h 1936750"/>
                  <a:gd name="T58" fmla="*/ 1249793 w 2300288"/>
                  <a:gd name="T59" fmla="*/ 32847 h 1936750"/>
                  <a:gd name="T60" fmla="*/ 1292446 w 2300288"/>
                  <a:gd name="T61" fmla="*/ 62015 h 1936750"/>
                  <a:gd name="T62" fmla="*/ 1357480 w 2300288"/>
                  <a:gd name="T63" fmla="*/ 134804 h 1936750"/>
                  <a:gd name="T64" fmla="*/ 1402767 w 2300288"/>
                  <a:gd name="T65" fmla="*/ 235972 h 1936750"/>
                  <a:gd name="T66" fmla="*/ 1414352 w 2300288"/>
                  <a:gd name="T67" fmla="*/ 301403 h 1936750"/>
                  <a:gd name="T68" fmla="*/ 1414615 w 2300288"/>
                  <a:gd name="T69" fmla="*/ 367360 h 1936750"/>
                  <a:gd name="T70" fmla="*/ 1402767 w 2300288"/>
                  <a:gd name="T71" fmla="*/ 444090 h 1936750"/>
                  <a:gd name="T72" fmla="*/ 1379596 w 2300288"/>
                  <a:gd name="T73" fmla="*/ 521346 h 1936750"/>
                  <a:gd name="T74" fmla="*/ 1346158 w 2300288"/>
                  <a:gd name="T75" fmla="*/ 595186 h 1936750"/>
                  <a:gd name="T76" fmla="*/ 1304295 w 2300288"/>
                  <a:gd name="T77" fmla="*/ 661143 h 1936750"/>
                  <a:gd name="T78" fmla="*/ 1223990 w 2300288"/>
                  <a:gd name="T79" fmla="*/ 866108 h 1936750"/>
                  <a:gd name="T80" fmla="*/ 1146318 w 2300288"/>
                  <a:gd name="T81" fmla="*/ 934430 h 1936750"/>
                  <a:gd name="T82" fmla="*/ 1120778 w 2300288"/>
                  <a:gd name="T83" fmla="*/ 944678 h 1936750"/>
                  <a:gd name="T84" fmla="*/ 1086550 w 2300288"/>
                  <a:gd name="T85" fmla="*/ 925758 h 1936750"/>
                  <a:gd name="T86" fmla="*/ 993607 w 2300288"/>
                  <a:gd name="T87" fmla="*/ 837202 h 1936750"/>
                  <a:gd name="T88" fmla="*/ 928310 w 2300288"/>
                  <a:gd name="T89" fmla="*/ 643274 h 1936750"/>
                  <a:gd name="T90" fmla="*/ 888553 w 2300288"/>
                  <a:gd name="T91" fmla="*/ 574427 h 1936750"/>
                  <a:gd name="T92" fmla="*/ 858011 w 2300288"/>
                  <a:gd name="T93" fmla="*/ 499273 h 1936750"/>
                  <a:gd name="T94" fmla="*/ 837737 w 2300288"/>
                  <a:gd name="T95" fmla="*/ 421754 h 1936750"/>
                  <a:gd name="T96" fmla="*/ 829575 w 2300288"/>
                  <a:gd name="T97" fmla="*/ 346075 h 1936750"/>
                  <a:gd name="T98" fmla="*/ 832734 w 2300288"/>
                  <a:gd name="T99" fmla="*/ 284848 h 1936750"/>
                  <a:gd name="T100" fmla="*/ 852482 w 2300288"/>
                  <a:gd name="T101" fmla="*/ 204965 h 1936750"/>
                  <a:gd name="T102" fmla="*/ 905667 w 2300288"/>
                  <a:gd name="T103" fmla="*/ 109840 h 1936750"/>
                  <a:gd name="T104" fmla="*/ 964645 w 2300288"/>
                  <a:gd name="T105" fmla="*/ 52818 h 1936750"/>
                  <a:gd name="T106" fmla="*/ 1008615 w 2300288"/>
                  <a:gd name="T107" fmla="*/ 26277 h 1936750"/>
                  <a:gd name="T108" fmla="*/ 1056535 w 2300288"/>
                  <a:gd name="T109" fmla="*/ 8671 h 1936750"/>
                  <a:gd name="T110" fmla="*/ 1107614 w 2300288"/>
                  <a:gd name="T111" fmla="*/ 262 h 193675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00288" h="1936750">
                    <a:moveTo>
                      <a:pt x="1352860" y="1166813"/>
                    </a:moveTo>
                    <a:lnTo>
                      <a:pt x="1355725" y="1166813"/>
                    </a:lnTo>
                    <a:lnTo>
                      <a:pt x="1358272" y="1166813"/>
                    </a:lnTo>
                    <a:lnTo>
                      <a:pt x="1361456" y="1167131"/>
                    </a:lnTo>
                    <a:lnTo>
                      <a:pt x="1364003" y="1168083"/>
                    </a:lnTo>
                    <a:lnTo>
                      <a:pt x="1366869" y="1168718"/>
                    </a:lnTo>
                    <a:lnTo>
                      <a:pt x="1369416" y="1170306"/>
                    </a:lnTo>
                    <a:lnTo>
                      <a:pt x="1371644" y="1171258"/>
                    </a:lnTo>
                    <a:lnTo>
                      <a:pt x="1374192" y="1173163"/>
                    </a:lnTo>
                    <a:lnTo>
                      <a:pt x="1376420" y="1175386"/>
                    </a:lnTo>
                    <a:lnTo>
                      <a:pt x="1461429" y="1260158"/>
                    </a:lnTo>
                    <a:lnTo>
                      <a:pt x="1463339" y="1262381"/>
                    </a:lnTo>
                    <a:lnTo>
                      <a:pt x="1465249" y="1264603"/>
                    </a:lnTo>
                    <a:lnTo>
                      <a:pt x="1466841" y="1267143"/>
                    </a:lnTo>
                    <a:lnTo>
                      <a:pt x="1467797" y="1269683"/>
                    </a:lnTo>
                    <a:lnTo>
                      <a:pt x="1469070" y="1272223"/>
                    </a:lnTo>
                    <a:lnTo>
                      <a:pt x="1469388" y="1275081"/>
                    </a:lnTo>
                    <a:lnTo>
                      <a:pt x="1469707" y="1277938"/>
                    </a:lnTo>
                    <a:lnTo>
                      <a:pt x="1470025" y="1280478"/>
                    </a:lnTo>
                    <a:lnTo>
                      <a:pt x="1469707" y="1283336"/>
                    </a:lnTo>
                    <a:lnTo>
                      <a:pt x="1469388" y="1285876"/>
                    </a:lnTo>
                    <a:lnTo>
                      <a:pt x="1469070" y="1289051"/>
                    </a:lnTo>
                    <a:lnTo>
                      <a:pt x="1467797" y="1291591"/>
                    </a:lnTo>
                    <a:lnTo>
                      <a:pt x="1466841" y="1294131"/>
                    </a:lnTo>
                    <a:lnTo>
                      <a:pt x="1465249" y="1296671"/>
                    </a:lnTo>
                    <a:lnTo>
                      <a:pt x="1463339" y="1298893"/>
                    </a:lnTo>
                    <a:lnTo>
                      <a:pt x="1461429" y="1301116"/>
                    </a:lnTo>
                    <a:lnTo>
                      <a:pt x="1390111" y="1372236"/>
                    </a:lnTo>
                    <a:lnTo>
                      <a:pt x="1396160" y="1386206"/>
                    </a:lnTo>
                    <a:lnTo>
                      <a:pt x="1401573" y="1402081"/>
                    </a:lnTo>
                    <a:lnTo>
                      <a:pt x="1407304" y="1420178"/>
                    </a:lnTo>
                    <a:lnTo>
                      <a:pt x="1412716" y="1439228"/>
                    </a:lnTo>
                    <a:lnTo>
                      <a:pt x="1418447" y="1460501"/>
                    </a:lnTo>
                    <a:lnTo>
                      <a:pt x="1423541" y="1483043"/>
                    </a:lnTo>
                    <a:lnTo>
                      <a:pt x="1428317" y="1506538"/>
                    </a:lnTo>
                    <a:lnTo>
                      <a:pt x="1433093" y="1531938"/>
                    </a:lnTo>
                    <a:lnTo>
                      <a:pt x="1437550" y="1558608"/>
                    </a:lnTo>
                    <a:lnTo>
                      <a:pt x="1441689" y="1586231"/>
                    </a:lnTo>
                    <a:lnTo>
                      <a:pt x="1445191" y="1614806"/>
                    </a:lnTo>
                    <a:lnTo>
                      <a:pt x="1448693" y="1644651"/>
                    </a:lnTo>
                    <a:lnTo>
                      <a:pt x="1451559" y="1675448"/>
                    </a:lnTo>
                    <a:lnTo>
                      <a:pt x="1454106" y="1707516"/>
                    </a:lnTo>
                    <a:lnTo>
                      <a:pt x="1456016" y="1739901"/>
                    </a:lnTo>
                    <a:lnTo>
                      <a:pt x="1457608" y="1773238"/>
                    </a:lnTo>
                    <a:lnTo>
                      <a:pt x="1254161" y="1773238"/>
                    </a:lnTo>
                    <a:lnTo>
                      <a:pt x="1255753" y="1739901"/>
                    </a:lnTo>
                    <a:lnTo>
                      <a:pt x="1257344" y="1707516"/>
                    </a:lnTo>
                    <a:lnTo>
                      <a:pt x="1260210" y="1675448"/>
                    </a:lnTo>
                    <a:lnTo>
                      <a:pt x="1263075" y="1644651"/>
                    </a:lnTo>
                    <a:lnTo>
                      <a:pt x="1266259" y="1614806"/>
                    </a:lnTo>
                    <a:lnTo>
                      <a:pt x="1270080" y="1586231"/>
                    </a:lnTo>
                    <a:lnTo>
                      <a:pt x="1274219" y="1558608"/>
                    </a:lnTo>
                    <a:lnTo>
                      <a:pt x="1278676" y="1531938"/>
                    </a:lnTo>
                    <a:lnTo>
                      <a:pt x="1283452" y="1506538"/>
                    </a:lnTo>
                    <a:lnTo>
                      <a:pt x="1288228" y="1483043"/>
                    </a:lnTo>
                    <a:lnTo>
                      <a:pt x="1293322" y="1460501"/>
                    </a:lnTo>
                    <a:lnTo>
                      <a:pt x="1298734" y="1439228"/>
                    </a:lnTo>
                    <a:lnTo>
                      <a:pt x="1304465" y="1419861"/>
                    </a:lnTo>
                    <a:lnTo>
                      <a:pt x="1309878" y="1402081"/>
                    </a:lnTo>
                    <a:lnTo>
                      <a:pt x="1315609" y="1386206"/>
                    </a:lnTo>
                    <a:lnTo>
                      <a:pt x="1321340" y="1371918"/>
                    </a:lnTo>
                    <a:lnTo>
                      <a:pt x="1250022" y="1301116"/>
                    </a:lnTo>
                    <a:lnTo>
                      <a:pt x="1248111" y="1298893"/>
                    </a:lnTo>
                    <a:lnTo>
                      <a:pt x="1246519" y="1296671"/>
                    </a:lnTo>
                    <a:lnTo>
                      <a:pt x="1244927" y="1294131"/>
                    </a:lnTo>
                    <a:lnTo>
                      <a:pt x="1243654" y="1291591"/>
                    </a:lnTo>
                    <a:lnTo>
                      <a:pt x="1242699" y="1289051"/>
                    </a:lnTo>
                    <a:lnTo>
                      <a:pt x="1242380" y="1285876"/>
                    </a:lnTo>
                    <a:lnTo>
                      <a:pt x="1242062" y="1283336"/>
                    </a:lnTo>
                    <a:lnTo>
                      <a:pt x="1241425" y="1280478"/>
                    </a:lnTo>
                    <a:lnTo>
                      <a:pt x="1242062" y="1277938"/>
                    </a:lnTo>
                    <a:lnTo>
                      <a:pt x="1242380" y="1275081"/>
                    </a:lnTo>
                    <a:lnTo>
                      <a:pt x="1243017" y="1272223"/>
                    </a:lnTo>
                    <a:lnTo>
                      <a:pt x="1243654" y="1269683"/>
                    </a:lnTo>
                    <a:lnTo>
                      <a:pt x="1244927" y="1267143"/>
                    </a:lnTo>
                    <a:lnTo>
                      <a:pt x="1246519" y="1264603"/>
                    </a:lnTo>
                    <a:lnTo>
                      <a:pt x="1248111" y="1262381"/>
                    </a:lnTo>
                    <a:lnTo>
                      <a:pt x="1250340" y="1260158"/>
                    </a:lnTo>
                    <a:lnTo>
                      <a:pt x="1335030" y="1175386"/>
                    </a:lnTo>
                    <a:lnTo>
                      <a:pt x="1337259" y="1173163"/>
                    </a:lnTo>
                    <a:lnTo>
                      <a:pt x="1339806" y="1171258"/>
                    </a:lnTo>
                    <a:lnTo>
                      <a:pt x="1342035" y="1170306"/>
                    </a:lnTo>
                    <a:lnTo>
                      <a:pt x="1344582" y="1168718"/>
                    </a:lnTo>
                    <a:lnTo>
                      <a:pt x="1347766" y="1168083"/>
                    </a:lnTo>
                    <a:lnTo>
                      <a:pt x="1350313" y="1167131"/>
                    </a:lnTo>
                    <a:lnTo>
                      <a:pt x="1352860" y="1166813"/>
                    </a:lnTo>
                    <a:close/>
                    <a:moveTo>
                      <a:pt x="1634223" y="1009650"/>
                    </a:moveTo>
                    <a:lnTo>
                      <a:pt x="1652963" y="1018533"/>
                    </a:lnTo>
                    <a:lnTo>
                      <a:pt x="1672339" y="1027098"/>
                    </a:lnTo>
                    <a:lnTo>
                      <a:pt x="1691079" y="1034712"/>
                    </a:lnTo>
                    <a:lnTo>
                      <a:pt x="1709819" y="1042326"/>
                    </a:lnTo>
                    <a:lnTo>
                      <a:pt x="1728241" y="1049939"/>
                    </a:lnTo>
                    <a:lnTo>
                      <a:pt x="1746663" y="1057236"/>
                    </a:lnTo>
                    <a:lnTo>
                      <a:pt x="1783191" y="1070560"/>
                    </a:lnTo>
                    <a:lnTo>
                      <a:pt x="1819083" y="1082932"/>
                    </a:lnTo>
                    <a:lnTo>
                      <a:pt x="1854022" y="1094670"/>
                    </a:lnTo>
                    <a:lnTo>
                      <a:pt x="1888325" y="1105773"/>
                    </a:lnTo>
                    <a:lnTo>
                      <a:pt x="1921994" y="1116242"/>
                    </a:lnTo>
                    <a:lnTo>
                      <a:pt x="1986155" y="1136545"/>
                    </a:lnTo>
                    <a:lnTo>
                      <a:pt x="2017282" y="1146379"/>
                    </a:lnTo>
                    <a:lnTo>
                      <a:pt x="2046821" y="1156213"/>
                    </a:lnTo>
                    <a:lnTo>
                      <a:pt x="2075408" y="1166682"/>
                    </a:lnTo>
                    <a:lnTo>
                      <a:pt x="2103042" y="1176834"/>
                    </a:lnTo>
                    <a:lnTo>
                      <a:pt x="2116700" y="1182544"/>
                    </a:lnTo>
                    <a:lnTo>
                      <a:pt x="2129722" y="1187937"/>
                    </a:lnTo>
                    <a:lnTo>
                      <a:pt x="2142427" y="1193965"/>
                    </a:lnTo>
                    <a:lnTo>
                      <a:pt x="2155132" y="1199675"/>
                    </a:lnTo>
                    <a:lnTo>
                      <a:pt x="2161167" y="1203164"/>
                    </a:lnTo>
                    <a:lnTo>
                      <a:pt x="2166885" y="1206337"/>
                    </a:lnTo>
                    <a:lnTo>
                      <a:pt x="2172920" y="1210461"/>
                    </a:lnTo>
                    <a:lnTo>
                      <a:pt x="2178319" y="1214585"/>
                    </a:lnTo>
                    <a:lnTo>
                      <a:pt x="2184037" y="1219026"/>
                    </a:lnTo>
                    <a:lnTo>
                      <a:pt x="2189119" y="1223785"/>
                    </a:lnTo>
                    <a:lnTo>
                      <a:pt x="2194201" y="1228861"/>
                    </a:lnTo>
                    <a:lnTo>
                      <a:pt x="2198965" y="1233936"/>
                    </a:lnTo>
                    <a:lnTo>
                      <a:pt x="2203729" y="1239647"/>
                    </a:lnTo>
                    <a:lnTo>
                      <a:pt x="2208494" y="1245357"/>
                    </a:lnTo>
                    <a:lnTo>
                      <a:pt x="2212941" y="1251384"/>
                    </a:lnTo>
                    <a:lnTo>
                      <a:pt x="2217387" y="1257729"/>
                    </a:lnTo>
                    <a:lnTo>
                      <a:pt x="2221517" y="1264391"/>
                    </a:lnTo>
                    <a:lnTo>
                      <a:pt x="2225646" y="1271053"/>
                    </a:lnTo>
                    <a:lnTo>
                      <a:pt x="2233269" y="1285011"/>
                    </a:lnTo>
                    <a:lnTo>
                      <a:pt x="2240257" y="1299287"/>
                    </a:lnTo>
                    <a:lnTo>
                      <a:pt x="2246927" y="1314832"/>
                    </a:lnTo>
                    <a:lnTo>
                      <a:pt x="2253279" y="1330693"/>
                    </a:lnTo>
                    <a:lnTo>
                      <a:pt x="2258679" y="1346555"/>
                    </a:lnTo>
                    <a:lnTo>
                      <a:pt x="2264079" y="1363052"/>
                    </a:lnTo>
                    <a:lnTo>
                      <a:pt x="2268843" y="1379865"/>
                    </a:lnTo>
                    <a:lnTo>
                      <a:pt x="2273290" y="1396996"/>
                    </a:lnTo>
                    <a:lnTo>
                      <a:pt x="2277101" y="1413809"/>
                    </a:lnTo>
                    <a:lnTo>
                      <a:pt x="2280595" y="1430940"/>
                    </a:lnTo>
                    <a:lnTo>
                      <a:pt x="2283772" y="1447754"/>
                    </a:lnTo>
                    <a:lnTo>
                      <a:pt x="2286948" y="1464567"/>
                    </a:lnTo>
                    <a:lnTo>
                      <a:pt x="2288854" y="1481381"/>
                    </a:lnTo>
                    <a:lnTo>
                      <a:pt x="2291077" y="1497243"/>
                    </a:lnTo>
                    <a:lnTo>
                      <a:pt x="2293300" y="1513104"/>
                    </a:lnTo>
                    <a:lnTo>
                      <a:pt x="2296477" y="1542925"/>
                    </a:lnTo>
                    <a:lnTo>
                      <a:pt x="2298382" y="1570207"/>
                    </a:lnTo>
                    <a:lnTo>
                      <a:pt x="2299653" y="1593682"/>
                    </a:lnTo>
                    <a:lnTo>
                      <a:pt x="2300288" y="1613351"/>
                    </a:lnTo>
                    <a:lnTo>
                      <a:pt x="2300288" y="1627944"/>
                    </a:lnTo>
                    <a:lnTo>
                      <a:pt x="2300288" y="1630799"/>
                    </a:lnTo>
                    <a:lnTo>
                      <a:pt x="2299653" y="1633971"/>
                    </a:lnTo>
                    <a:lnTo>
                      <a:pt x="2299018" y="1636827"/>
                    </a:lnTo>
                    <a:lnTo>
                      <a:pt x="2297430" y="1639999"/>
                    </a:lnTo>
                    <a:lnTo>
                      <a:pt x="2296159" y="1643171"/>
                    </a:lnTo>
                    <a:lnTo>
                      <a:pt x="2293936" y="1646344"/>
                    </a:lnTo>
                    <a:lnTo>
                      <a:pt x="2291077" y="1649199"/>
                    </a:lnTo>
                    <a:lnTo>
                      <a:pt x="2288536" y="1652688"/>
                    </a:lnTo>
                    <a:lnTo>
                      <a:pt x="2285360" y="1655544"/>
                    </a:lnTo>
                    <a:lnTo>
                      <a:pt x="2281548" y="1659033"/>
                    </a:lnTo>
                    <a:lnTo>
                      <a:pt x="2278054" y="1661888"/>
                    </a:lnTo>
                    <a:lnTo>
                      <a:pt x="2273608" y="1665061"/>
                    </a:lnTo>
                    <a:lnTo>
                      <a:pt x="2263443" y="1671405"/>
                    </a:lnTo>
                    <a:lnTo>
                      <a:pt x="2252644" y="1677750"/>
                    </a:lnTo>
                    <a:lnTo>
                      <a:pt x="2239621" y="1684095"/>
                    </a:lnTo>
                    <a:lnTo>
                      <a:pt x="2225328" y="1690122"/>
                    </a:lnTo>
                    <a:lnTo>
                      <a:pt x="2208811" y="1696150"/>
                    </a:lnTo>
                    <a:lnTo>
                      <a:pt x="2191660" y="1701860"/>
                    </a:lnTo>
                    <a:lnTo>
                      <a:pt x="2172602" y="1707888"/>
                    </a:lnTo>
                    <a:lnTo>
                      <a:pt x="2151639" y="1713915"/>
                    </a:lnTo>
                    <a:lnTo>
                      <a:pt x="2129722" y="1719308"/>
                    </a:lnTo>
                    <a:lnTo>
                      <a:pt x="2105900" y="1724384"/>
                    </a:lnTo>
                    <a:lnTo>
                      <a:pt x="2080490" y="1730094"/>
                    </a:lnTo>
                    <a:lnTo>
                      <a:pt x="2053809" y="1734853"/>
                    </a:lnTo>
                    <a:lnTo>
                      <a:pt x="2025223" y="1739611"/>
                    </a:lnTo>
                    <a:lnTo>
                      <a:pt x="1995048" y="1744052"/>
                    </a:lnTo>
                    <a:lnTo>
                      <a:pt x="1963285" y="1748494"/>
                    </a:lnTo>
                    <a:lnTo>
                      <a:pt x="1930252" y="1752618"/>
                    </a:lnTo>
                    <a:lnTo>
                      <a:pt x="1895313" y="1756107"/>
                    </a:lnTo>
                    <a:lnTo>
                      <a:pt x="1858786" y="1759597"/>
                    </a:lnTo>
                    <a:lnTo>
                      <a:pt x="1820671" y="1762452"/>
                    </a:lnTo>
                    <a:lnTo>
                      <a:pt x="1780967" y="1765307"/>
                    </a:lnTo>
                    <a:lnTo>
                      <a:pt x="1739676" y="1767528"/>
                    </a:lnTo>
                    <a:lnTo>
                      <a:pt x="1696478" y="1769431"/>
                    </a:lnTo>
                    <a:lnTo>
                      <a:pt x="1652011" y="1771335"/>
                    </a:lnTo>
                    <a:lnTo>
                      <a:pt x="1605955" y="1772287"/>
                    </a:lnTo>
                    <a:lnTo>
                      <a:pt x="1557993" y="1773238"/>
                    </a:lnTo>
                    <a:lnTo>
                      <a:pt x="1508125" y="1773238"/>
                    </a:lnTo>
                    <a:lnTo>
                      <a:pt x="1634223" y="1009650"/>
                    </a:lnTo>
                    <a:close/>
                    <a:moveTo>
                      <a:pt x="969658" y="942975"/>
                    </a:moveTo>
                    <a:lnTo>
                      <a:pt x="1145815" y="1851606"/>
                    </a:lnTo>
                    <a:lnTo>
                      <a:pt x="1263254" y="1851606"/>
                    </a:lnTo>
                    <a:lnTo>
                      <a:pt x="2020888" y="1851606"/>
                    </a:lnTo>
                    <a:lnTo>
                      <a:pt x="2020888" y="1936750"/>
                    </a:lnTo>
                    <a:lnTo>
                      <a:pt x="1163907" y="1936750"/>
                    </a:lnTo>
                    <a:lnTo>
                      <a:pt x="194249" y="1936750"/>
                    </a:lnTo>
                    <a:lnTo>
                      <a:pt x="0" y="1009057"/>
                    </a:lnTo>
                    <a:lnTo>
                      <a:pt x="116804" y="1009057"/>
                    </a:lnTo>
                    <a:lnTo>
                      <a:pt x="969658" y="942975"/>
                    </a:lnTo>
                    <a:close/>
                    <a:moveTo>
                      <a:pt x="1346346" y="0"/>
                    </a:moveTo>
                    <a:lnTo>
                      <a:pt x="1355566" y="0"/>
                    </a:lnTo>
                    <a:lnTo>
                      <a:pt x="1364786" y="0"/>
                    </a:lnTo>
                    <a:lnTo>
                      <a:pt x="1373688" y="317"/>
                    </a:lnTo>
                    <a:lnTo>
                      <a:pt x="1382908" y="952"/>
                    </a:lnTo>
                    <a:lnTo>
                      <a:pt x="1391810" y="1904"/>
                    </a:lnTo>
                    <a:lnTo>
                      <a:pt x="1400712" y="3174"/>
                    </a:lnTo>
                    <a:lnTo>
                      <a:pt x="1409613" y="4444"/>
                    </a:lnTo>
                    <a:lnTo>
                      <a:pt x="1418515" y="6348"/>
                    </a:lnTo>
                    <a:lnTo>
                      <a:pt x="1426782" y="8252"/>
                    </a:lnTo>
                    <a:lnTo>
                      <a:pt x="1435684" y="10474"/>
                    </a:lnTo>
                    <a:lnTo>
                      <a:pt x="1444268" y="12379"/>
                    </a:lnTo>
                    <a:lnTo>
                      <a:pt x="1452852" y="15236"/>
                    </a:lnTo>
                    <a:lnTo>
                      <a:pt x="1460800" y="18092"/>
                    </a:lnTo>
                    <a:lnTo>
                      <a:pt x="1469384" y="21266"/>
                    </a:lnTo>
                    <a:lnTo>
                      <a:pt x="1477650" y="24758"/>
                    </a:lnTo>
                    <a:lnTo>
                      <a:pt x="1485598" y="27932"/>
                    </a:lnTo>
                    <a:lnTo>
                      <a:pt x="1493228" y="31741"/>
                    </a:lnTo>
                    <a:lnTo>
                      <a:pt x="1501495" y="35867"/>
                    </a:lnTo>
                    <a:lnTo>
                      <a:pt x="1509125" y="39676"/>
                    </a:lnTo>
                    <a:lnTo>
                      <a:pt x="1517073" y="44120"/>
                    </a:lnTo>
                    <a:lnTo>
                      <a:pt x="1524385" y="48881"/>
                    </a:lnTo>
                    <a:lnTo>
                      <a:pt x="1531698" y="53960"/>
                    </a:lnTo>
                    <a:lnTo>
                      <a:pt x="1539010" y="58721"/>
                    </a:lnTo>
                    <a:lnTo>
                      <a:pt x="1546640" y="63800"/>
                    </a:lnTo>
                    <a:lnTo>
                      <a:pt x="1553635" y="69196"/>
                    </a:lnTo>
                    <a:lnTo>
                      <a:pt x="1560629" y="74909"/>
                    </a:lnTo>
                    <a:lnTo>
                      <a:pt x="1567624" y="80305"/>
                    </a:lnTo>
                    <a:lnTo>
                      <a:pt x="1580976" y="92684"/>
                    </a:lnTo>
                    <a:lnTo>
                      <a:pt x="1593694" y="105380"/>
                    </a:lnTo>
                    <a:lnTo>
                      <a:pt x="1606093" y="118712"/>
                    </a:lnTo>
                    <a:lnTo>
                      <a:pt x="1617856" y="132678"/>
                    </a:lnTo>
                    <a:lnTo>
                      <a:pt x="1628984" y="147596"/>
                    </a:lnTo>
                    <a:lnTo>
                      <a:pt x="1639157" y="162832"/>
                    </a:lnTo>
                    <a:lnTo>
                      <a:pt x="1649331" y="178703"/>
                    </a:lnTo>
                    <a:lnTo>
                      <a:pt x="1658551" y="195525"/>
                    </a:lnTo>
                    <a:lnTo>
                      <a:pt x="1666817" y="212348"/>
                    </a:lnTo>
                    <a:lnTo>
                      <a:pt x="1674765" y="229806"/>
                    </a:lnTo>
                    <a:lnTo>
                      <a:pt x="1682078" y="247581"/>
                    </a:lnTo>
                    <a:lnTo>
                      <a:pt x="1688436" y="266308"/>
                    </a:lnTo>
                    <a:lnTo>
                      <a:pt x="1693841" y="285036"/>
                    </a:lnTo>
                    <a:lnTo>
                      <a:pt x="1698610" y="304080"/>
                    </a:lnTo>
                    <a:lnTo>
                      <a:pt x="1700517" y="314237"/>
                    </a:lnTo>
                    <a:lnTo>
                      <a:pt x="1702743" y="324077"/>
                    </a:lnTo>
                    <a:lnTo>
                      <a:pt x="1704332" y="333917"/>
                    </a:lnTo>
                    <a:lnTo>
                      <a:pt x="1705604" y="344074"/>
                    </a:lnTo>
                    <a:lnTo>
                      <a:pt x="1706876" y="353914"/>
                    </a:lnTo>
                    <a:lnTo>
                      <a:pt x="1707830" y="364071"/>
                    </a:lnTo>
                    <a:lnTo>
                      <a:pt x="1708466" y="374546"/>
                    </a:lnTo>
                    <a:lnTo>
                      <a:pt x="1709419" y="385020"/>
                    </a:lnTo>
                    <a:lnTo>
                      <a:pt x="1709737" y="395178"/>
                    </a:lnTo>
                    <a:lnTo>
                      <a:pt x="1709737" y="405652"/>
                    </a:lnTo>
                    <a:lnTo>
                      <a:pt x="1709737" y="418031"/>
                    </a:lnTo>
                    <a:lnTo>
                      <a:pt x="1709101" y="431045"/>
                    </a:lnTo>
                    <a:lnTo>
                      <a:pt x="1708148" y="443742"/>
                    </a:lnTo>
                    <a:lnTo>
                      <a:pt x="1707194" y="456755"/>
                    </a:lnTo>
                    <a:lnTo>
                      <a:pt x="1705604" y="470087"/>
                    </a:lnTo>
                    <a:lnTo>
                      <a:pt x="1703697" y="482783"/>
                    </a:lnTo>
                    <a:lnTo>
                      <a:pt x="1702107" y="496114"/>
                    </a:lnTo>
                    <a:lnTo>
                      <a:pt x="1699881" y="509446"/>
                    </a:lnTo>
                    <a:lnTo>
                      <a:pt x="1696702" y="522777"/>
                    </a:lnTo>
                    <a:lnTo>
                      <a:pt x="1693841" y="536426"/>
                    </a:lnTo>
                    <a:lnTo>
                      <a:pt x="1690979" y="549757"/>
                    </a:lnTo>
                    <a:lnTo>
                      <a:pt x="1687164" y="562771"/>
                    </a:lnTo>
                    <a:lnTo>
                      <a:pt x="1683667" y="576420"/>
                    </a:lnTo>
                    <a:lnTo>
                      <a:pt x="1679534" y="589751"/>
                    </a:lnTo>
                    <a:lnTo>
                      <a:pt x="1675401" y="603082"/>
                    </a:lnTo>
                    <a:lnTo>
                      <a:pt x="1670632" y="616414"/>
                    </a:lnTo>
                    <a:lnTo>
                      <a:pt x="1665863" y="629745"/>
                    </a:lnTo>
                    <a:lnTo>
                      <a:pt x="1661094" y="642441"/>
                    </a:lnTo>
                    <a:lnTo>
                      <a:pt x="1655372" y="655773"/>
                    </a:lnTo>
                    <a:lnTo>
                      <a:pt x="1650285" y="668787"/>
                    </a:lnTo>
                    <a:lnTo>
                      <a:pt x="1644244" y="681166"/>
                    </a:lnTo>
                    <a:lnTo>
                      <a:pt x="1638521" y="693862"/>
                    </a:lnTo>
                    <a:lnTo>
                      <a:pt x="1632163" y="706241"/>
                    </a:lnTo>
                    <a:lnTo>
                      <a:pt x="1625486" y="718938"/>
                    </a:lnTo>
                    <a:lnTo>
                      <a:pt x="1618810" y="730682"/>
                    </a:lnTo>
                    <a:lnTo>
                      <a:pt x="1612133" y="742744"/>
                    </a:lnTo>
                    <a:lnTo>
                      <a:pt x="1605139" y="754170"/>
                    </a:lnTo>
                    <a:lnTo>
                      <a:pt x="1597827" y="765597"/>
                    </a:lnTo>
                    <a:lnTo>
                      <a:pt x="1590514" y="777024"/>
                    </a:lnTo>
                    <a:lnTo>
                      <a:pt x="1582566" y="787816"/>
                    </a:lnTo>
                    <a:lnTo>
                      <a:pt x="1574936" y="798608"/>
                    </a:lnTo>
                    <a:lnTo>
                      <a:pt x="1566988" y="808765"/>
                    </a:lnTo>
                    <a:lnTo>
                      <a:pt x="1566988" y="950966"/>
                    </a:lnTo>
                    <a:lnTo>
                      <a:pt x="1559357" y="959219"/>
                    </a:lnTo>
                    <a:lnTo>
                      <a:pt x="1539964" y="980485"/>
                    </a:lnTo>
                    <a:lnTo>
                      <a:pt x="1511350" y="1011274"/>
                    </a:lnTo>
                    <a:lnTo>
                      <a:pt x="1495136" y="1028415"/>
                    </a:lnTo>
                    <a:lnTo>
                      <a:pt x="1477968" y="1046190"/>
                    </a:lnTo>
                    <a:lnTo>
                      <a:pt x="1459846" y="1063965"/>
                    </a:lnTo>
                    <a:lnTo>
                      <a:pt x="1441724" y="1081105"/>
                    </a:lnTo>
                    <a:lnTo>
                      <a:pt x="1423920" y="1096976"/>
                    </a:lnTo>
                    <a:lnTo>
                      <a:pt x="1407388" y="1111576"/>
                    </a:lnTo>
                    <a:lnTo>
                      <a:pt x="1399122" y="1118242"/>
                    </a:lnTo>
                    <a:lnTo>
                      <a:pt x="1391492" y="1123638"/>
                    </a:lnTo>
                    <a:lnTo>
                      <a:pt x="1384179" y="1128717"/>
                    </a:lnTo>
                    <a:lnTo>
                      <a:pt x="1377503" y="1133160"/>
                    </a:lnTo>
                    <a:lnTo>
                      <a:pt x="1371144" y="1136652"/>
                    </a:lnTo>
                    <a:lnTo>
                      <a:pt x="1365104" y="1139191"/>
                    </a:lnTo>
                    <a:lnTo>
                      <a:pt x="1360017" y="1140461"/>
                    </a:lnTo>
                    <a:lnTo>
                      <a:pt x="1357791" y="1141096"/>
                    </a:lnTo>
                    <a:lnTo>
                      <a:pt x="1355566" y="1141413"/>
                    </a:lnTo>
                    <a:lnTo>
                      <a:pt x="1353340" y="1141096"/>
                    </a:lnTo>
                    <a:lnTo>
                      <a:pt x="1351115" y="1140461"/>
                    </a:lnTo>
                    <a:lnTo>
                      <a:pt x="1346028" y="1139191"/>
                    </a:lnTo>
                    <a:lnTo>
                      <a:pt x="1340305" y="1136652"/>
                    </a:lnTo>
                    <a:lnTo>
                      <a:pt x="1333947" y="1133160"/>
                    </a:lnTo>
                    <a:lnTo>
                      <a:pt x="1327270" y="1128717"/>
                    </a:lnTo>
                    <a:lnTo>
                      <a:pt x="1319958" y="1123638"/>
                    </a:lnTo>
                    <a:lnTo>
                      <a:pt x="1312010" y="1118242"/>
                    </a:lnTo>
                    <a:lnTo>
                      <a:pt x="1304061" y="1111576"/>
                    </a:lnTo>
                    <a:lnTo>
                      <a:pt x="1287211" y="1096976"/>
                    </a:lnTo>
                    <a:lnTo>
                      <a:pt x="1269725" y="1081105"/>
                    </a:lnTo>
                    <a:lnTo>
                      <a:pt x="1251603" y="1063965"/>
                    </a:lnTo>
                    <a:lnTo>
                      <a:pt x="1233482" y="1046190"/>
                    </a:lnTo>
                    <a:lnTo>
                      <a:pt x="1215996" y="1028415"/>
                    </a:lnTo>
                    <a:lnTo>
                      <a:pt x="1199781" y="1011274"/>
                    </a:lnTo>
                    <a:lnTo>
                      <a:pt x="1171486" y="980485"/>
                    </a:lnTo>
                    <a:lnTo>
                      <a:pt x="1151774" y="959219"/>
                    </a:lnTo>
                    <a:lnTo>
                      <a:pt x="1144462" y="950966"/>
                    </a:lnTo>
                    <a:lnTo>
                      <a:pt x="1144462" y="808765"/>
                    </a:lnTo>
                    <a:lnTo>
                      <a:pt x="1136196" y="798608"/>
                    </a:lnTo>
                    <a:lnTo>
                      <a:pt x="1128565" y="787816"/>
                    </a:lnTo>
                    <a:lnTo>
                      <a:pt x="1120935" y="777024"/>
                    </a:lnTo>
                    <a:lnTo>
                      <a:pt x="1113305" y="765597"/>
                    </a:lnTo>
                    <a:lnTo>
                      <a:pt x="1105993" y="754170"/>
                    </a:lnTo>
                    <a:lnTo>
                      <a:pt x="1098998" y="742744"/>
                    </a:lnTo>
                    <a:lnTo>
                      <a:pt x="1092322" y="730682"/>
                    </a:lnTo>
                    <a:lnTo>
                      <a:pt x="1085645" y="718938"/>
                    </a:lnTo>
                    <a:lnTo>
                      <a:pt x="1078969" y="706241"/>
                    </a:lnTo>
                    <a:lnTo>
                      <a:pt x="1072928" y="693862"/>
                    </a:lnTo>
                    <a:lnTo>
                      <a:pt x="1066887" y="681166"/>
                    </a:lnTo>
                    <a:lnTo>
                      <a:pt x="1061165" y="668787"/>
                    </a:lnTo>
                    <a:lnTo>
                      <a:pt x="1055442" y="655773"/>
                    </a:lnTo>
                    <a:lnTo>
                      <a:pt x="1050355" y="642441"/>
                    </a:lnTo>
                    <a:lnTo>
                      <a:pt x="1045268" y="629745"/>
                    </a:lnTo>
                    <a:lnTo>
                      <a:pt x="1040499" y="616414"/>
                    </a:lnTo>
                    <a:lnTo>
                      <a:pt x="1036048" y="603082"/>
                    </a:lnTo>
                    <a:lnTo>
                      <a:pt x="1031915" y="589751"/>
                    </a:lnTo>
                    <a:lnTo>
                      <a:pt x="1027782" y="576420"/>
                    </a:lnTo>
                    <a:lnTo>
                      <a:pt x="1023967" y="562771"/>
                    </a:lnTo>
                    <a:lnTo>
                      <a:pt x="1020470" y="549757"/>
                    </a:lnTo>
                    <a:lnTo>
                      <a:pt x="1016973" y="536426"/>
                    </a:lnTo>
                    <a:lnTo>
                      <a:pt x="1014429" y="522777"/>
                    </a:lnTo>
                    <a:lnTo>
                      <a:pt x="1011568" y="509446"/>
                    </a:lnTo>
                    <a:lnTo>
                      <a:pt x="1009343" y="496114"/>
                    </a:lnTo>
                    <a:lnTo>
                      <a:pt x="1007435" y="482783"/>
                    </a:lnTo>
                    <a:lnTo>
                      <a:pt x="1005527" y="470087"/>
                    </a:lnTo>
                    <a:lnTo>
                      <a:pt x="1004256" y="456755"/>
                    </a:lnTo>
                    <a:lnTo>
                      <a:pt x="1002984" y="443742"/>
                    </a:lnTo>
                    <a:lnTo>
                      <a:pt x="1002348" y="431045"/>
                    </a:lnTo>
                    <a:lnTo>
                      <a:pt x="1001712" y="418031"/>
                    </a:lnTo>
                    <a:lnTo>
                      <a:pt x="1001712" y="405652"/>
                    </a:lnTo>
                    <a:lnTo>
                      <a:pt x="1001712" y="395178"/>
                    </a:lnTo>
                    <a:lnTo>
                      <a:pt x="1002030" y="385020"/>
                    </a:lnTo>
                    <a:lnTo>
                      <a:pt x="1002666" y="374546"/>
                    </a:lnTo>
                    <a:lnTo>
                      <a:pt x="1003302" y="364071"/>
                    </a:lnTo>
                    <a:lnTo>
                      <a:pt x="1004574" y="353914"/>
                    </a:lnTo>
                    <a:lnTo>
                      <a:pt x="1005527" y="344074"/>
                    </a:lnTo>
                    <a:lnTo>
                      <a:pt x="1007117" y="333917"/>
                    </a:lnTo>
                    <a:lnTo>
                      <a:pt x="1008707" y="324077"/>
                    </a:lnTo>
                    <a:lnTo>
                      <a:pt x="1010296" y="314237"/>
                    </a:lnTo>
                    <a:lnTo>
                      <a:pt x="1012522" y="304080"/>
                    </a:lnTo>
                    <a:lnTo>
                      <a:pt x="1017609" y="285036"/>
                    </a:lnTo>
                    <a:lnTo>
                      <a:pt x="1023013" y="266308"/>
                    </a:lnTo>
                    <a:lnTo>
                      <a:pt x="1029372" y="247581"/>
                    </a:lnTo>
                    <a:lnTo>
                      <a:pt x="1036366" y="229806"/>
                    </a:lnTo>
                    <a:lnTo>
                      <a:pt x="1044315" y="212348"/>
                    </a:lnTo>
                    <a:lnTo>
                      <a:pt x="1052899" y="195525"/>
                    </a:lnTo>
                    <a:lnTo>
                      <a:pt x="1062119" y="178703"/>
                    </a:lnTo>
                    <a:lnTo>
                      <a:pt x="1071656" y="162832"/>
                    </a:lnTo>
                    <a:lnTo>
                      <a:pt x="1082466" y="147596"/>
                    </a:lnTo>
                    <a:lnTo>
                      <a:pt x="1093593" y="132678"/>
                    </a:lnTo>
                    <a:lnTo>
                      <a:pt x="1105357" y="118712"/>
                    </a:lnTo>
                    <a:lnTo>
                      <a:pt x="1117438" y="105380"/>
                    </a:lnTo>
                    <a:lnTo>
                      <a:pt x="1130473" y="92684"/>
                    </a:lnTo>
                    <a:lnTo>
                      <a:pt x="1143826" y="80305"/>
                    </a:lnTo>
                    <a:lnTo>
                      <a:pt x="1150820" y="74909"/>
                    </a:lnTo>
                    <a:lnTo>
                      <a:pt x="1157815" y="69196"/>
                    </a:lnTo>
                    <a:lnTo>
                      <a:pt x="1164809" y="63800"/>
                    </a:lnTo>
                    <a:lnTo>
                      <a:pt x="1172121" y="58721"/>
                    </a:lnTo>
                    <a:lnTo>
                      <a:pt x="1179434" y="53960"/>
                    </a:lnTo>
                    <a:lnTo>
                      <a:pt x="1187064" y="48881"/>
                    </a:lnTo>
                    <a:lnTo>
                      <a:pt x="1194376" y="44120"/>
                    </a:lnTo>
                    <a:lnTo>
                      <a:pt x="1202007" y="39676"/>
                    </a:lnTo>
                    <a:lnTo>
                      <a:pt x="1209955" y="35867"/>
                    </a:lnTo>
                    <a:lnTo>
                      <a:pt x="1217903" y="31741"/>
                    </a:lnTo>
                    <a:lnTo>
                      <a:pt x="1225851" y="27932"/>
                    </a:lnTo>
                    <a:lnTo>
                      <a:pt x="1233799" y="24758"/>
                    </a:lnTo>
                    <a:lnTo>
                      <a:pt x="1242066" y="21266"/>
                    </a:lnTo>
                    <a:lnTo>
                      <a:pt x="1250332" y="18092"/>
                    </a:lnTo>
                    <a:lnTo>
                      <a:pt x="1258916" y="15236"/>
                    </a:lnTo>
                    <a:lnTo>
                      <a:pt x="1267182" y="12379"/>
                    </a:lnTo>
                    <a:lnTo>
                      <a:pt x="1275766" y="10474"/>
                    </a:lnTo>
                    <a:lnTo>
                      <a:pt x="1284350" y="8252"/>
                    </a:lnTo>
                    <a:lnTo>
                      <a:pt x="1292934" y="6348"/>
                    </a:lnTo>
                    <a:lnTo>
                      <a:pt x="1301836" y="4444"/>
                    </a:lnTo>
                    <a:lnTo>
                      <a:pt x="1310738" y="3174"/>
                    </a:lnTo>
                    <a:lnTo>
                      <a:pt x="1319322" y="1904"/>
                    </a:lnTo>
                    <a:lnTo>
                      <a:pt x="1328224" y="952"/>
                    </a:lnTo>
                    <a:lnTo>
                      <a:pt x="1337444" y="317"/>
                    </a:lnTo>
                    <a:lnTo>
                      <a:pt x="1346346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4" name="KSO_Shape"/>
            <p:cNvSpPr/>
            <p:nvPr/>
          </p:nvSpPr>
          <p:spPr>
            <a:xfrm>
              <a:off x="3665380" y="5627460"/>
              <a:ext cx="131668" cy="131668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44449" y="1267664"/>
            <a:ext cx="253947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推进教学信息化应用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24828" y="694775"/>
            <a:ext cx="2838840" cy="703511"/>
            <a:chOff x="1355792" y="2009438"/>
            <a:chExt cx="1018643" cy="607556"/>
          </a:xfrm>
        </p:grpSpPr>
        <p:sp>
          <p:nvSpPr>
            <p:cNvPr id="52" name="矩形 51"/>
            <p:cNvSpPr/>
            <p:nvPr/>
          </p:nvSpPr>
          <p:spPr>
            <a:xfrm>
              <a:off x="1355792" y="2009438"/>
              <a:ext cx="1018643" cy="4924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68244" y="2009438"/>
              <a:ext cx="981772" cy="60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（七）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智慧校园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477853" y="2511458"/>
            <a:ext cx="2939111" cy="28392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68562" tIns="34281" rIns="68562" bIns="34281">
            <a:spAutoFit/>
          </a:bodyPr>
          <a:lstStyle/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个性化定制管理应用，实现人、财、物、事的高效快捷管理；</a:t>
            </a:r>
          </a:p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通过自定义业务流程，</a:t>
            </a:r>
            <a:r>
              <a:rPr kumimoji="0" lang="zh-CN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kumimoji="0" lang="zh-CN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全方位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提升自身的管理体系；</a:t>
            </a:r>
          </a:p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智能排课、排考、排宿舍，极大减少行政办公人员的工作量；</a:t>
            </a:r>
          </a:p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管理系统界面友好、性能稳定、安装便捷，让学校易用乐用；</a:t>
            </a:r>
          </a:p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智能统计分析海量数据，为管理层决策提供强有力数据支撑。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574197" y="2491991"/>
            <a:ext cx="5495187" cy="2898059"/>
            <a:chOff x="1735207" y="2801257"/>
            <a:chExt cx="5992533" cy="3388386"/>
          </a:xfrm>
        </p:grpSpPr>
        <p:sp>
          <p:nvSpPr>
            <p:cNvPr id="64" name="MH_Other_1"/>
            <p:cNvSpPr/>
            <p:nvPr>
              <p:custDataLst>
                <p:tags r:id="rId1"/>
              </p:custDataLst>
            </p:nvPr>
          </p:nvSpPr>
          <p:spPr>
            <a:xfrm>
              <a:off x="5386388" y="2970213"/>
              <a:ext cx="846137" cy="21748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 w="25400" cap="flat" cmpd="sng" algn="ctr">
              <a:solidFill>
                <a:srgbClr val="C0C0C0"/>
              </a:solidFill>
              <a:prstDash val="solid"/>
              <a:tailEnd type="oval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65" name="MH_SubTitle_4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735207" y="4501810"/>
              <a:ext cx="1181338" cy="3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教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64A2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务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7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管理</a:t>
              </a:r>
            </a:p>
          </p:txBody>
        </p:sp>
        <p:sp>
          <p:nvSpPr>
            <p:cNvPr id="66" name="MH_Text_4"/>
            <p:cNvSpPr txBox="1"/>
            <p:nvPr>
              <p:custDataLst>
                <p:tags r:id="rId3"/>
              </p:custDataLst>
            </p:nvPr>
          </p:nvSpPr>
          <p:spPr>
            <a:xfrm>
              <a:off x="1735207" y="4875630"/>
              <a:ext cx="1555016" cy="1171300"/>
            </a:xfrm>
            <a:prstGeom prst="rect">
              <a:avLst/>
            </a:prstGeom>
            <a:noFill/>
          </p:spPr>
          <p:txBody>
            <a:bodyPr lIns="0" tIns="0" rIns="0" bIns="0"/>
            <a:lstStyle/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教材管理系统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智能排课管理系统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智能考务管理系统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成绩管理系统</a:t>
              </a:r>
            </a:p>
          </p:txBody>
        </p:sp>
        <p:sp>
          <p:nvSpPr>
            <p:cNvPr id="67" name="MH_Other_2"/>
            <p:cNvSpPr/>
            <p:nvPr>
              <p:custDataLst>
                <p:tags r:id="rId4"/>
              </p:custDataLst>
            </p:nvPr>
          </p:nvSpPr>
          <p:spPr>
            <a:xfrm flipH="1">
              <a:off x="2935288" y="2970213"/>
              <a:ext cx="844550" cy="21748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 w="25400" cap="flat" cmpd="sng" algn="ctr">
              <a:solidFill>
                <a:srgbClr val="C0C0C0"/>
              </a:solidFill>
              <a:prstDash val="solid"/>
              <a:tailEnd type="oval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68" name="MH_SubTitle_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35207" y="2801257"/>
              <a:ext cx="1091311" cy="330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行政办公</a:t>
              </a:r>
            </a:p>
          </p:txBody>
        </p:sp>
        <p:sp>
          <p:nvSpPr>
            <p:cNvPr id="69" name="MH_Text_1"/>
            <p:cNvSpPr txBox="1"/>
            <p:nvPr>
              <p:custDataLst>
                <p:tags r:id="rId6"/>
              </p:custDataLst>
            </p:nvPr>
          </p:nvSpPr>
          <p:spPr>
            <a:xfrm flipH="1">
              <a:off x="1735207" y="3132141"/>
              <a:ext cx="1583156" cy="861198"/>
            </a:xfrm>
            <a:prstGeom prst="rect">
              <a:avLst/>
            </a:prstGeom>
            <a:noFill/>
          </p:spPr>
          <p:txBody>
            <a:bodyPr lIns="0" tIns="0" rIns="0" bIns="0"/>
            <a:lstStyle/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OA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人事管理系统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教师量化考核系统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MH_Other_3"/>
            <p:cNvSpPr/>
            <p:nvPr>
              <p:custDataLst>
                <p:tags r:id="rId7"/>
              </p:custDataLst>
            </p:nvPr>
          </p:nvSpPr>
          <p:spPr>
            <a:xfrm flipV="1">
              <a:off x="5386388" y="4449763"/>
              <a:ext cx="846137" cy="21748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 w="25400" cap="flat" cmpd="sng" algn="ctr">
              <a:solidFill>
                <a:srgbClr val="C0C0C0"/>
              </a:solidFill>
              <a:prstDash val="solid"/>
              <a:tailEnd type="oval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1" name="MH_Other_4"/>
            <p:cNvSpPr/>
            <p:nvPr>
              <p:custDataLst>
                <p:tags r:id="rId8"/>
              </p:custDataLst>
            </p:nvPr>
          </p:nvSpPr>
          <p:spPr>
            <a:xfrm flipH="1" flipV="1">
              <a:off x="2935288" y="4449763"/>
              <a:ext cx="844550" cy="21748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 w="25400" cap="flat" cmpd="sng" algn="ctr">
              <a:solidFill>
                <a:srgbClr val="C0C0C0"/>
              </a:solidFill>
              <a:prstDash val="solid"/>
              <a:tailEnd type="oval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2" name="MH_Other_5"/>
            <p:cNvSpPr/>
            <p:nvPr>
              <p:custDataLst>
                <p:tags r:id="rId9"/>
              </p:custDataLst>
            </p:nvPr>
          </p:nvSpPr>
          <p:spPr>
            <a:xfrm>
              <a:off x="3549820" y="2801258"/>
              <a:ext cx="871728" cy="871727"/>
            </a:xfrm>
            <a:custGeom>
              <a:avLst/>
              <a:gdLst>
                <a:gd name="connsiteX0" fmla="*/ 1090749 w 1090749"/>
                <a:gd name="connsiteY0" fmla="*/ 0 h 1090749"/>
                <a:gd name="connsiteX1" fmla="*/ 1090749 w 1090749"/>
                <a:gd name="connsiteY1" fmla="*/ 520353 h 1090749"/>
                <a:gd name="connsiteX2" fmla="*/ 1054097 w 1090749"/>
                <a:gd name="connsiteY2" fmla="*/ 529777 h 1090749"/>
                <a:gd name="connsiteX3" fmla="*/ 529777 w 1090749"/>
                <a:gd name="connsiteY3" fmla="*/ 1054097 h 1090749"/>
                <a:gd name="connsiteX4" fmla="*/ 520353 w 1090749"/>
                <a:gd name="connsiteY4" fmla="*/ 1090749 h 1090749"/>
                <a:gd name="connsiteX5" fmla="*/ 0 w 1090749"/>
                <a:gd name="connsiteY5" fmla="*/ 1090749 h 1090749"/>
                <a:gd name="connsiteX6" fmla="*/ 9646 w 1090749"/>
                <a:gd name="connsiteY6" fmla="*/ 1027542 h 1090749"/>
                <a:gd name="connsiteX7" fmla="*/ 1027542 w 1090749"/>
                <a:gd name="connsiteY7" fmla="*/ 9646 h 1090749"/>
                <a:gd name="connsiteX8" fmla="*/ 1090749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1090749" y="0"/>
                  </a:moveTo>
                  <a:lnTo>
                    <a:pt x="1090749" y="520353"/>
                  </a:lnTo>
                  <a:lnTo>
                    <a:pt x="1054097" y="529777"/>
                  </a:lnTo>
                  <a:cubicBezTo>
                    <a:pt x="804459" y="607423"/>
                    <a:pt x="607423" y="804459"/>
                    <a:pt x="529777" y="1054097"/>
                  </a:cubicBezTo>
                  <a:lnTo>
                    <a:pt x="520353" y="1090749"/>
                  </a:lnTo>
                  <a:lnTo>
                    <a:pt x="0" y="1090749"/>
                  </a:lnTo>
                  <a:lnTo>
                    <a:pt x="9646" y="1027542"/>
                  </a:lnTo>
                  <a:cubicBezTo>
                    <a:pt x="114196" y="516617"/>
                    <a:pt x="516617" y="114196"/>
                    <a:pt x="1027542" y="9646"/>
                  </a:cubicBezTo>
                  <a:lnTo>
                    <a:pt x="1090749" y="0"/>
                  </a:lnTo>
                  <a:close/>
                </a:path>
              </a:pathLst>
            </a:custGeom>
            <a:solidFill>
              <a:srgbClr val="4F81BD"/>
            </a:solidFill>
            <a:ln w="25400" cap="flat" cmpd="sng" algn="ctr">
              <a:noFill/>
              <a:prstDash val="solid"/>
            </a:ln>
            <a:effectLst>
              <a:innerShdw blurRad="254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3" name="MH_Other_6"/>
            <p:cNvSpPr/>
            <p:nvPr>
              <p:custDataLst>
                <p:tags r:id="rId10"/>
              </p:custDataLst>
            </p:nvPr>
          </p:nvSpPr>
          <p:spPr>
            <a:xfrm>
              <a:off x="4741902" y="2801258"/>
              <a:ext cx="871728" cy="871727"/>
            </a:xfrm>
            <a:custGeom>
              <a:avLst/>
              <a:gdLst>
                <a:gd name="connsiteX0" fmla="*/ 0 w 1090749"/>
                <a:gd name="connsiteY0" fmla="*/ 0 h 1090749"/>
                <a:gd name="connsiteX1" fmla="*/ 63206 w 1090749"/>
                <a:gd name="connsiteY1" fmla="*/ 9646 h 1090749"/>
                <a:gd name="connsiteX2" fmla="*/ 1081102 w 1090749"/>
                <a:gd name="connsiteY2" fmla="*/ 1027542 h 1090749"/>
                <a:gd name="connsiteX3" fmla="*/ 1090749 w 1090749"/>
                <a:gd name="connsiteY3" fmla="*/ 1090749 h 1090749"/>
                <a:gd name="connsiteX4" fmla="*/ 570395 w 1090749"/>
                <a:gd name="connsiteY4" fmla="*/ 1090749 h 1090749"/>
                <a:gd name="connsiteX5" fmla="*/ 560971 w 1090749"/>
                <a:gd name="connsiteY5" fmla="*/ 1054097 h 1090749"/>
                <a:gd name="connsiteX6" fmla="*/ 36651 w 1090749"/>
                <a:gd name="connsiteY6" fmla="*/ 529777 h 1090749"/>
                <a:gd name="connsiteX7" fmla="*/ 0 w 1090749"/>
                <a:gd name="connsiteY7" fmla="*/ 520353 h 1090749"/>
                <a:gd name="connsiteX8" fmla="*/ 0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0" y="0"/>
                  </a:moveTo>
                  <a:lnTo>
                    <a:pt x="63206" y="9646"/>
                  </a:lnTo>
                  <a:cubicBezTo>
                    <a:pt x="574131" y="114196"/>
                    <a:pt x="976552" y="516617"/>
                    <a:pt x="1081102" y="1027542"/>
                  </a:cubicBezTo>
                  <a:lnTo>
                    <a:pt x="1090749" y="1090749"/>
                  </a:lnTo>
                  <a:lnTo>
                    <a:pt x="570395" y="1090749"/>
                  </a:lnTo>
                  <a:lnTo>
                    <a:pt x="560971" y="1054097"/>
                  </a:lnTo>
                  <a:cubicBezTo>
                    <a:pt x="483326" y="804459"/>
                    <a:pt x="286290" y="607423"/>
                    <a:pt x="36651" y="529777"/>
                  </a:cubicBezTo>
                  <a:lnTo>
                    <a:pt x="0" y="520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>
              <a:innerShdw blurRad="254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4" name="MH_Other_7"/>
            <p:cNvSpPr/>
            <p:nvPr>
              <p:custDataLst>
                <p:tags r:id="rId11"/>
              </p:custDataLst>
            </p:nvPr>
          </p:nvSpPr>
          <p:spPr>
            <a:xfrm>
              <a:off x="3549820" y="3993339"/>
              <a:ext cx="871728" cy="871727"/>
            </a:xfrm>
            <a:custGeom>
              <a:avLst/>
              <a:gdLst>
                <a:gd name="connsiteX0" fmla="*/ 0 w 1090749"/>
                <a:gd name="connsiteY0" fmla="*/ 0 h 1090749"/>
                <a:gd name="connsiteX1" fmla="*/ 520353 w 1090749"/>
                <a:gd name="connsiteY1" fmla="*/ 0 h 1090749"/>
                <a:gd name="connsiteX2" fmla="*/ 529777 w 1090749"/>
                <a:gd name="connsiteY2" fmla="*/ 36651 h 1090749"/>
                <a:gd name="connsiteX3" fmla="*/ 1054097 w 1090749"/>
                <a:gd name="connsiteY3" fmla="*/ 560971 h 1090749"/>
                <a:gd name="connsiteX4" fmla="*/ 1090749 w 1090749"/>
                <a:gd name="connsiteY4" fmla="*/ 570395 h 1090749"/>
                <a:gd name="connsiteX5" fmla="*/ 1090749 w 1090749"/>
                <a:gd name="connsiteY5" fmla="*/ 1090749 h 1090749"/>
                <a:gd name="connsiteX6" fmla="*/ 1027542 w 1090749"/>
                <a:gd name="connsiteY6" fmla="*/ 1081102 h 1090749"/>
                <a:gd name="connsiteX7" fmla="*/ 9646 w 1090749"/>
                <a:gd name="connsiteY7" fmla="*/ 63206 h 1090749"/>
                <a:gd name="connsiteX8" fmla="*/ 0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0" y="0"/>
                  </a:moveTo>
                  <a:lnTo>
                    <a:pt x="520353" y="0"/>
                  </a:lnTo>
                  <a:lnTo>
                    <a:pt x="529777" y="36651"/>
                  </a:lnTo>
                  <a:cubicBezTo>
                    <a:pt x="607423" y="286290"/>
                    <a:pt x="804459" y="483326"/>
                    <a:pt x="1054097" y="560971"/>
                  </a:cubicBezTo>
                  <a:lnTo>
                    <a:pt x="1090749" y="570395"/>
                  </a:lnTo>
                  <a:lnTo>
                    <a:pt x="1090749" y="1090749"/>
                  </a:lnTo>
                  <a:lnTo>
                    <a:pt x="1027542" y="1081102"/>
                  </a:lnTo>
                  <a:cubicBezTo>
                    <a:pt x="516617" y="976552"/>
                    <a:pt x="114196" y="574131"/>
                    <a:pt x="9646" y="63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64A2"/>
            </a:solidFill>
            <a:ln w="25400" cap="flat" cmpd="sng" algn="ctr">
              <a:noFill/>
              <a:prstDash val="solid"/>
            </a:ln>
            <a:effectLst>
              <a:innerShdw blurRad="254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5" name="MH_Other_8"/>
            <p:cNvSpPr/>
            <p:nvPr>
              <p:custDataLst>
                <p:tags r:id="rId12"/>
              </p:custDataLst>
            </p:nvPr>
          </p:nvSpPr>
          <p:spPr>
            <a:xfrm>
              <a:off x="4741901" y="3993338"/>
              <a:ext cx="871727" cy="871726"/>
            </a:xfrm>
            <a:custGeom>
              <a:avLst/>
              <a:gdLst>
                <a:gd name="connsiteX0" fmla="*/ 570395 w 1090748"/>
                <a:gd name="connsiteY0" fmla="*/ 0 h 1090748"/>
                <a:gd name="connsiteX1" fmla="*/ 1090748 w 1090748"/>
                <a:gd name="connsiteY1" fmla="*/ 0 h 1090748"/>
                <a:gd name="connsiteX2" fmla="*/ 1081102 w 1090748"/>
                <a:gd name="connsiteY2" fmla="*/ 63206 h 1090748"/>
                <a:gd name="connsiteX3" fmla="*/ 63206 w 1090748"/>
                <a:gd name="connsiteY3" fmla="*/ 1081102 h 1090748"/>
                <a:gd name="connsiteX4" fmla="*/ 0 w 1090748"/>
                <a:gd name="connsiteY4" fmla="*/ 1090748 h 1090748"/>
                <a:gd name="connsiteX5" fmla="*/ 0 w 1090748"/>
                <a:gd name="connsiteY5" fmla="*/ 570395 h 1090748"/>
                <a:gd name="connsiteX6" fmla="*/ 36651 w 1090748"/>
                <a:gd name="connsiteY6" fmla="*/ 560971 h 1090748"/>
                <a:gd name="connsiteX7" fmla="*/ 560971 w 1090748"/>
                <a:gd name="connsiteY7" fmla="*/ 36651 h 1090748"/>
                <a:gd name="connsiteX8" fmla="*/ 570395 w 1090748"/>
                <a:gd name="connsiteY8" fmla="*/ 0 h 10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8" h="1090748">
                  <a:moveTo>
                    <a:pt x="570395" y="0"/>
                  </a:moveTo>
                  <a:lnTo>
                    <a:pt x="1090748" y="0"/>
                  </a:lnTo>
                  <a:lnTo>
                    <a:pt x="1081102" y="63206"/>
                  </a:lnTo>
                  <a:cubicBezTo>
                    <a:pt x="976552" y="574131"/>
                    <a:pt x="574131" y="976552"/>
                    <a:pt x="63206" y="1081102"/>
                  </a:cubicBezTo>
                  <a:lnTo>
                    <a:pt x="0" y="1090748"/>
                  </a:lnTo>
                  <a:lnTo>
                    <a:pt x="0" y="570395"/>
                  </a:lnTo>
                  <a:lnTo>
                    <a:pt x="36651" y="560971"/>
                  </a:lnTo>
                  <a:cubicBezTo>
                    <a:pt x="286290" y="483326"/>
                    <a:pt x="483326" y="286290"/>
                    <a:pt x="560971" y="36651"/>
                  </a:cubicBezTo>
                  <a:lnTo>
                    <a:pt x="570395" y="0"/>
                  </a:lnTo>
                  <a:close/>
                </a:path>
              </a:pathLst>
            </a:custGeom>
            <a:solidFill>
              <a:srgbClr val="9BBB59"/>
            </a:solidFill>
            <a:ln w="25400" cap="flat" cmpd="sng" algn="ctr">
              <a:noFill/>
              <a:prstDash val="solid"/>
            </a:ln>
            <a:effectLst>
              <a:innerShdw blurRad="254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76" name="MH_SubTitle_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322195" y="4519445"/>
              <a:ext cx="1181338" cy="32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学生管理</a:t>
              </a:r>
            </a:p>
          </p:txBody>
        </p:sp>
        <p:sp>
          <p:nvSpPr>
            <p:cNvPr id="77" name="MH_Text_3"/>
            <p:cNvSpPr txBox="1"/>
            <p:nvPr>
              <p:custDataLst>
                <p:tags r:id="rId14"/>
              </p:custDataLst>
            </p:nvPr>
          </p:nvSpPr>
          <p:spPr>
            <a:xfrm>
              <a:off x="6322195" y="4920460"/>
              <a:ext cx="1405545" cy="1269183"/>
            </a:xfrm>
            <a:prstGeom prst="rect">
              <a:avLst/>
            </a:prstGeom>
            <a:noFill/>
          </p:spPr>
          <p:txBody>
            <a:bodyPr lIns="0" tIns="0" rIns="0" bIns="0"/>
            <a:lstStyle/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招生管理系统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迎新管理系统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宿舍管理系统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学籍管理系统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德育管理系统</a:t>
              </a:r>
            </a:p>
          </p:txBody>
        </p:sp>
        <p:sp>
          <p:nvSpPr>
            <p:cNvPr id="78" name="MH_SubTitle_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6322195" y="2815552"/>
              <a:ext cx="1091311" cy="32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资产管理</a:t>
              </a:r>
            </a:p>
          </p:txBody>
        </p:sp>
        <p:sp>
          <p:nvSpPr>
            <p:cNvPr id="79" name="MH_Text_2"/>
            <p:cNvSpPr txBox="1"/>
            <p:nvPr>
              <p:custDataLst>
                <p:tags r:id="rId16"/>
              </p:custDataLst>
            </p:nvPr>
          </p:nvSpPr>
          <p:spPr>
            <a:xfrm flipH="1">
              <a:off x="6322195" y="3218109"/>
              <a:ext cx="1290552" cy="293950"/>
            </a:xfrm>
            <a:prstGeom prst="rect">
              <a:avLst/>
            </a:prstGeom>
            <a:noFill/>
          </p:spPr>
          <p:txBody>
            <a:bodyPr lIns="0" tIns="0" rIns="0" bIns="0"/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u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资产管理系统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14463" y="719419"/>
            <a:ext cx="253947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校园管理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6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50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24" y="1326222"/>
            <a:ext cx="9177454" cy="505937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876997" y="78736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职业院校智慧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校园建设</a:t>
            </a:r>
          </a:p>
        </p:txBody>
      </p:sp>
      <p:sp>
        <p:nvSpPr>
          <p:cNvPr id="37" name="泪滴形 36"/>
          <p:cNvSpPr/>
          <p:nvPr/>
        </p:nvSpPr>
        <p:spPr>
          <a:xfrm>
            <a:off x="228925" y="796654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75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41481" y="1009266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教学做训创研”一体化教学理念</a:t>
            </a:r>
          </a:p>
        </p:txBody>
      </p:sp>
      <p:sp>
        <p:nvSpPr>
          <p:cNvPr id="58" name="MH_Text_2"/>
          <p:cNvSpPr/>
          <p:nvPr>
            <p:custDataLst>
              <p:tags r:id="rId1"/>
            </p:custDataLst>
          </p:nvPr>
        </p:nvSpPr>
        <p:spPr>
          <a:xfrm>
            <a:off x="1706371" y="1622497"/>
            <a:ext cx="8164280" cy="7899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采用德国</a:t>
            </a:r>
            <a:r>
              <a:rPr lang="zh-CN" altLang="zh-CN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“双元制”</a:t>
            </a:r>
            <a:r>
              <a:rPr lang="zh-CN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教学理念与方法；强调学生</a:t>
            </a:r>
            <a:r>
              <a:rPr lang="zh-CN" altLang="zh-CN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全面发展</a:t>
            </a:r>
            <a:r>
              <a:rPr lang="zh-CN" altLang="zh-CN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en-US" altLang="zh-CN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能力</a:t>
            </a:r>
            <a:r>
              <a:rPr lang="en-US" altLang="zh-CN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素质</a:t>
            </a:r>
            <a:r>
              <a:rPr lang="zh-CN" altLang="zh-CN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zh-CN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为学生提供职业生涯指导与职业素养培训；教学以</a:t>
            </a:r>
            <a:r>
              <a:rPr lang="zh-CN" altLang="zh-CN" sz="1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实训实习</a:t>
            </a:r>
            <a:r>
              <a:rPr lang="zh-CN" altLang="zh-CN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（实践“现代学徒制”）为主，采用“学中做、做中学”互动情景教学法；整合海内外优质教学实训资源、内容，全面应用于教学实践。</a:t>
            </a:r>
          </a:p>
        </p:txBody>
      </p:sp>
      <p:graphicFrame>
        <p:nvGraphicFramePr>
          <p:cNvPr id="59" name="图示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647360"/>
              </p:ext>
            </p:extLst>
          </p:nvPr>
        </p:nvGraphicFramePr>
        <p:xfrm>
          <a:off x="6896791" y="2375245"/>
          <a:ext cx="3096344" cy="285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0" name="组合 59"/>
          <p:cNvGrpSpPr/>
          <p:nvPr/>
        </p:nvGrpSpPr>
        <p:grpSpPr>
          <a:xfrm>
            <a:off x="1662695" y="2793510"/>
            <a:ext cx="5366960" cy="2270131"/>
            <a:chOff x="446616" y="2980388"/>
            <a:chExt cx="5895539" cy="2398529"/>
          </a:xfrm>
        </p:grpSpPr>
        <p:sp>
          <p:nvSpPr>
            <p:cNvPr id="61" name="TextBox 60"/>
            <p:cNvSpPr txBox="1"/>
            <p:nvPr/>
          </p:nvSpPr>
          <p:spPr>
            <a:xfrm>
              <a:off x="1054900" y="3064232"/>
              <a:ext cx="4067150" cy="461670"/>
            </a:xfrm>
            <a:prstGeom prst="rect">
              <a:avLst/>
            </a:prstGeom>
            <a:noFill/>
          </p:spPr>
          <p:txBody>
            <a:bodyPr wrap="square" lIns="112688" tIns="56345" rIns="112688" bIns="56345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理念</a:t>
              </a:r>
              <a:r>
                <a:rPr lang="zh-CN" altLang="en-US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创新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高技能→技术技能；就业→就业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创业</a:t>
              </a:r>
              <a:endParaRPr lang="en-US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22012" y="4259420"/>
              <a:ext cx="5243850" cy="411924"/>
            </a:xfrm>
            <a:prstGeom prst="rect">
              <a:avLst/>
            </a:prstGeom>
          </p:spPr>
          <p:txBody>
            <a:bodyPr wrap="square" lIns="87900" tIns="43950" rIns="87900" bIns="4395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教学方式创新</a:t>
              </a:r>
              <a:r>
                <a:rPr lang="zh-CN" altLang="en-US" sz="105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互动大屏、直播录播、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技术、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O2O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教学平台等</a:t>
              </a:r>
              <a:endParaRPr lang="en-US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368988" y="3640296"/>
              <a:ext cx="4973167" cy="411924"/>
            </a:xfrm>
            <a:prstGeom prst="rect">
              <a:avLst/>
            </a:prstGeom>
          </p:spPr>
          <p:txBody>
            <a:bodyPr wrap="square" lIns="87900" tIns="43950" rIns="87900" bIns="4395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内容创新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精品视频课程、创新项目设计、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虚拟现实资源等</a:t>
              </a:r>
              <a:endParaRPr lang="en-US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70450" y="4820477"/>
              <a:ext cx="4320813" cy="411924"/>
            </a:xfrm>
            <a:prstGeom prst="rect">
              <a:avLst/>
            </a:prstGeom>
          </p:spPr>
          <p:txBody>
            <a:bodyPr wrap="square" lIns="87900" tIns="43950" rIns="87900" bIns="4395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400" b="1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教学管理</a:t>
              </a:r>
              <a:r>
                <a:rPr lang="zh-CN" altLang="en-US" sz="1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创新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2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教学信息化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管理平台；数据分析工具</a:t>
              </a:r>
              <a:endParaRPr lang="zh-CN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46616" y="2980388"/>
              <a:ext cx="991346" cy="2398529"/>
              <a:chOff x="99851" y="2721907"/>
              <a:chExt cx="891653" cy="2397030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99851" y="4034542"/>
                <a:ext cx="377018" cy="377018"/>
                <a:chOff x="5058438" y="3872344"/>
                <a:chExt cx="1152000" cy="1152000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5058438" y="3872344"/>
                  <a:ext cx="1152000" cy="1152000"/>
                </a:xfrm>
                <a:prstGeom prst="ellipse">
                  <a:avLst/>
                </a:prstGeom>
                <a:solidFill>
                  <a:srgbClr val="00206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79001">
                    <a:defRPr/>
                  </a:pPr>
                  <a:endParaRPr lang="zh-CN" altLang="en-US" sz="1600" kern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" name="Freeform 5"/>
                <p:cNvSpPr>
                  <a:spLocks noEditPoints="1"/>
                </p:cNvSpPr>
                <p:nvPr/>
              </p:nvSpPr>
              <p:spPr bwMode="auto">
                <a:xfrm>
                  <a:off x="5351828" y="4178336"/>
                  <a:ext cx="565150" cy="614362"/>
                </a:xfrm>
                <a:custGeom>
                  <a:avLst/>
                  <a:gdLst>
                    <a:gd name="T0" fmla="*/ 162 w 356"/>
                    <a:gd name="T1" fmla="*/ 322 h 387"/>
                    <a:gd name="T2" fmla="*/ 194 w 356"/>
                    <a:gd name="T3" fmla="*/ 322 h 387"/>
                    <a:gd name="T4" fmla="*/ 194 w 356"/>
                    <a:gd name="T5" fmla="*/ 387 h 387"/>
                    <a:gd name="T6" fmla="*/ 162 w 356"/>
                    <a:gd name="T7" fmla="*/ 387 h 387"/>
                    <a:gd name="T8" fmla="*/ 162 w 356"/>
                    <a:gd name="T9" fmla="*/ 322 h 387"/>
                    <a:gd name="T10" fmla="*/ 162 w 356"/>
                    <a:gd name="T11" fmla="*/ 322 h 387"/>
                    <a:gd name="T12" fmla="*/ 208 w 356"/>
                    <a:gd name="T13" fmla="*/ 322 h 387"/>
                    <a:gd name="T14" fmla="*/ 263 w 356"/>
                    <a:gd name="T15" fmla="*/ 387 h 387"/>
                    <a:gd name="T16" fmla="*/ 306 w 356"/>
                    <a:gd name="T17" fmla="*/ 387 h 387"/>
                    <a:gd name="T18" fmla="*/ 250 w 356"/>
                    <a:gd name="T19" fmla="*/ 322 h 387"/>
                    <a:gd name="T20" fmla="*/ 208 w 356"/>
                    <a:gd name="T21" fmla="*/ 322 h 387"/>
                    <a:gd name="T22" fmla="*/ 208 w 356"/>
                    <a:gd name="T23" fmla="*/ 322 h 387"/>
                    <a:gd name="T24" fmla="*/ 50 w 356"/>
                    <a:gd name="T25" fmla="*/ 387 h 387"/>
                    <a:gd name="T26" fmla="*/ 92 w 356"/>
                    <a:gd name="T27" fmla="*/ 387 h 387"/>
                    <a:gd name="T28" fmla="*/ 148 w 356"/>
                    <a:gd name="T29" fmla="*/ 322 h 387"/>
                    <a:gd name="T30" fmla="*/ 105 w 356"/>
                    <a:gd name="T31" fmla="*/ 322 h 387"/>
                    <a:gd name="T32" fmla="*/ 50 w 356"/>
                    <a:gd name="T33" fmla="*/ 387 h 387"/>
                    <a:gd name="T34" fmla="*/ 173 w 356"/>
                    <a:gd name="T35" fmla="*/ 145 h 387"/>
                    <a:gd name="T36" fmla="*/ 197 w 356"/>
                    <a:gd name="T37" fmla="*/ 169 h 387"/>
                    <a:gd name="T38" fmla="*/ 252 w 356"/>
                    <a:gd name="T39" fmla="*/ 114 h 387"/>
                    <a:gd name="T40" fmla="*/ 265 w 356"/>
                    <a:gd name="T41" fmla="*/ 128 h 387"/>
                    <a:gd name="T42" fmla="*/ 275 w 356"/>
                    <a:gd name="T43" fmla="*/ 80 h 387"/>
                    <a:gd name="T44" fmla="*/ 226 w 356"/>
                    <a:gd name="T45" fmla="*/ 89 h 387"/>
                    <a:gd name="T46" fmla="*/ 240 w 356"/>
                    <a:gd name="T47" fmla="*/ 103 h 387"/>
                    <a:gd name="T48" fmla="*/ 197 w 356"/>
                    <a:gd name="T49" fmla="*/ 146 h 387"/>
                    <a:gd name="T50" fmla="*/ 173 w 356"/>
                    <a:gd name="T51" fmla="*/ 122 h 387"/>
                    <a:gd name="T52" fmla="*/ 113 w 356"/>
                    <a:gd name="T53" fmla="*/ 180 h 387"/>
                    <a:gd name="T54" fmla="*/ 125 w 356"/>
                    <a:gd name="T55" fmla="*/ 192 h 387"/>
                    <a:gd name="T56" fmla="*/ 173 w 356"/>
                    <a:gd name="T57" fmla="*/ 145 h 387"/>
                    <a:gd name="T58" fmla="*/ 275 w 356"/>
                    <a:gd name="T59" fmla="*/ 210 h 387"/>
                    <a:gd name="T60" fmla="*/ 97 w 356"/>
                    <a:gd name="T61" fmla="*/ 210 h 387"/>
                    <a:gd name="T62" fmla="*/ 97 w 356"/>
                    <a:gd name="T63" fmla="*/ 80 h 387"/>
                    <a:gd name="T64" fmla="*/ 81 w 356"/>
                    <a:gd name="T65" fmla="*/ 80 h 387"/>
                    <a:gd name="T66" fmla="*/ 81 w 356"/>
                    <a:gd name="T67" fmla="*/ 226 h 387"/>
                    <a:gd name="T68" fmla="*/ 275 w 356"/>
                    <a:gd name="T69" fmla="*/ 226 h 387"/>
                    <a:gd name="T70" fmla="*/ 275 w 356"/>
                    <a:gd name="T71" fmla="*/ 210 h 387"/>
                    <a:gd name="T72" fmla="*/ 356 w 356"/>
                    <a:gd name="T73" fmla="*/ 48 h 387"/>
                    <a:gd name="T74" fmla="*/ 340 w 356"/>
                    <a:gd name="T75" fmla="*/ 48 h 387"/>
                    <a:gd name="T76" fmla="*/ 340 w 356"/>
                    <a:gd name="T77" fmla="*/ 290 h 387"/>
                    <a:gd name="T78" fmla="*/ 16 w 356"/>
                    <a:gd name="T79" fmla="*/ 290 h 387"/>
                    <a:gd name="T80" fmla="*/ 16 w 356"/>
                    <a:gd name="T81" fmla="*/ 48 h 387"/>
                    <a:gd name="T82" fmla="*/ 0 w 356"/>
                    <a:gd name="T83" fmla="*/ 48 h 387"/>
                    <a:gd name="T84" fmla="*/ 0 w 356"/>
                    <a:gd name="T85" fmla="*/ 0 h 387"/>
                    <a:gd name="T86" fmla="*/ 356 w 356"/>
                    <a:gd name="T87" fmla="*/ 0 h 387"/>
                    <a:gd name="T88" fmla="*/ 356 w 356"/>
                    <a:gd name="T89" fmla="*/ 48 h 387"/>
                    <a:gd name="T90" fmla="*/ 356 w 356"/>
                    <a:gd name="T91" fmla="*/ 48 h 387"/>
                    <a:gd name="T92" fmla="*/ 307 w 356"/>
                    <a:gd name="T93" fmla="*/ 48 h 387"/>
                    <a:gd name="T94" fmla="*/ 49 w 356"/>
                    <a:gd name="T95" fmla="*/ 48 h 387"/>
                    <a:gd name="T96" fmla="*/ 49 w 356"/>
                    <a:gd name="T97" fmla="*/ 258 h 387"/>
                    <a:gd name="T98" fmla="*/ 307 w 356"/>
                    <a:gd name="T99" fmla="*/ 258 h 387"/>
                    <a:gd name="T100" fmla="*/ 307 w 356"/>
                    <a:gd name="T101" fmla="*/ 48 h 387"/>
                    <a:gd name="T102" fmla="*/ 307 w 356"/>
                    <a:gd name="T103" fmla="*/ 48 h 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56" h="387">
                      <a:moveTo>
                        <a:pt x="162" y="322"/>
                      </a:moveTo>
                      <a:lnTo>
                        <a:pt x="194" y="322"/>
                      </a:lnTo>
                      <a:lnTo>
                        <a:pt x="194" y="387"/>
                      </a:lnTo>
                      <a:lnTo>
                        <a:pt x="162" y="387"/>
                      </a:lnTo>
                      <a:lnTo>
                        <a:pt x="162" y="322"/>
                      </a:lnTo>
                      <a:lnTo>
                        <a:pt x="162" y="322"/>
                      </a:lnTo>
                      <a:close/>
                      <a:moveTo>
                        <a:pt x="208" y="322"/>
                      </a:moveTo>
                      <a:lnTo>
                        <a:pt x="263" y="387"/>
                      </a:lnTo>
                      <a:lnTo>
                        <a:pt x="306" y="387"/>
                      </a:lnTo>
                      <a:lnTo>
                        <a:pt x="250" y="322"/>
                      </a:lnTo>
                      <a:lnTo>
                        <a:pt x="208" y="322"/>
                      </a:lnTo>
                      <a:lnTo>
                        <a:pt x="208" y="322"/>
                      </a:lnTo>
                      <a:close/>
                      <a:moveTo>
                        <a:pt x="50" y="387"/>
                      </a:moveTo>
                      <a:lnTo>
                        <a:pt x="92" y="387"/>
                      </a:lnTo>
                      <a:lnTo>
                        <a:pt x="148" y="322"/>
                      </a:lnTo>
                      <a:lnTo>
                        <a:pt x="105" y="322"/>
                      </a:lnTo>
                      <a:lnTo>
                        <a:pt x="50" y="387"/>
                      </a:lnTo>
                      <a:close/>
                      <a:moveTo>
                        <a:pt x="173" y="145"/>
                      </a:moveTo>
                      <a:lnTo>
                        <a:pt x="197" y="169"/>
                      </a:lnTo>
                      <a:lnTo>
                        <a:pt x="252" y="114"/>
                      </a:lnTo>
                      <a:lnTo>
                        <a:pt x="265" y="128"/>
                      </a:lnTo>
                      <a:lnTo>
                        <a:pt x="275" y="80"/>
                      </a:lnTo>
                      <a:lnTo>
                        <a:pt x="226" y="89"/>
                      </a:lnTo>
                      <a:lnTo>
                        <a:pt x="240" y="103"/>
                      </a:lnTo>
                      <a:lnTo>
                        <a:pt x="197" y="146"/>
                      </a:lnTo>
                      <a:lnTo>
                        <a:pt x="173" y="122"/>
                      </a:lnTo>
                      <a:lnTo>
                        <a:pt x="113" y="180"/>
                      </a:lnTo>
                      <a:lnTo>
                        <a:pt x="125" y="192"/>
                      </a:lnTo>
                      <a:lnTo>
                        <a:pt x="173" y="145"/>
                      </a:lnTo>
                      <a:close/>
                      <a:moveTo>
                        <a:pt x="275" y="210"/>
                      </a:moveTo>
                      <a:lnTo>
                        <a:pt x="97" y="210"/>
                      </a:lnTo>
                      <a:lnTo>
                        <a:pt x="97" y="80"/>
                      </a:lnTo>
                      <a:lnTo>
                        <a:pt x="81" y="80"/>
                      </a:lnTo>
                      <a:lnTo>
                        <a:pt x="81" y="226"/>
                      </a:lnTo>
                      <a:lnTo>
                        <a:pt x="275" y="226"/>
                      </a:lnTo>
                      <a:lnTo>
                        <a:pt x="275" y="210"/>
                      </a:lnTo>
                      <a:close/>
                      <a:moveTo>
                        <a:pt x="356" y="48"/>
                      </a:moveTo>
                      <a:lnTo>
                        <a:pt x="340" y="48"/>
                      </a:lnTo>
                      <a:lnTo>
                        <a:pt x="340" y="290"/>
                      </a:lnTo>
                      <a:lnTo>
                        <a:pt x="16" y="290"/>
                      </a:lnTo>
                      <a:lnTo>
                        <a:pt x="16" y="48"/>
                      </a:lnTo>
                      <a:lnTo>
                        <a:pt x="0" y="48"/>
                      </a:lnTo>
                      <a:lnTo>
                        <a:pt x="0" y="0"/>
                      </a:lnTo>
                      <a:lnTo>
                        <a:pt x="356" y="0"/>
                      </a:lnTo>
                      <a:lnTo>
                        <a:pt x="356" y="48"/>
                      </a:lnTo>
                      <a:lnTo>
                        <a:pt x="356" y="48"/>
                      </a:lnTo>
                      <a:close/>
                      <a:moveTo>
                        <a:pt x="307" y="48"/>
                      </a:moveTo>
                      <a:lnTo>
                        <a:pt x="49" y="48"/>
                      </a:lnTo>
                      <a:lnTo>
                        <a:pt x="49" y="258"/>
                      </a:lnTo>
                      <a:lnTo>
                        <a:pt x="307" y="258"/>
                      </a:lnTo>
                      <a:lnTo>
                        <a:pt x="307" y="48"/>
                      </a:lnTo>
                      <a:lnTo>
                        <a:pt x="307" y="4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9001">
                    <a:defRPr/>
                  </a:pPr>
                  <a:endParaRPr lang="zh-CN" altLang="en-US" sz="1600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299400" y="2849461"/>
                <a:ext cx="377018" cy="377018"/>
                <a:chOff x="4862072" y="4012811"/>
                <a:chExt cx="1152000" cy="1152000"/>
              </a:xfrm>
            </p:grpSpPr>
            <p:sp>
              <p:nvSpPr>
                <p:cNvPr id="79" name="椭圆 78"/>
                <p:cNvSpPr/>
                <p:nvPr/>
              </p:nvSpPr>
              <p:spPr>
                <a:xfrm>
                  <a:off x="4862072" y="4012811"/>
                  <a:ext cx="1152000" cy="1152000"/>
                </a:xfrm>
                <a:prstGeom prst="ellipse">
                  <a:avLst/>
                </a:prstGeom>
                <a:solidFill>
                  <a:srgbClr val="00206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79001">
                    <a:defRPr/>
                  </a:pPr>
                  <a:endParaRPr lang="zh-CN" altLang="en-US" sz="1600" kern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" name="KSO_Shape"/>
                <p:cNvSpPr>
                  <a:spLocks/>
                </p:cNvSpPr>
                <p:nvPr/>
              </p:nvSpPr>
              <p:spPr bwMode="auto">
                <a:xfrm>
                  <a:off x="5145412" y="4292697"/>
                  <a:ext cx="585320" cy="592229"/>
                </a:xfrm>
                <a:custGeom>
                  <a:avLst/>
                  <a:gdLst>
                    <a:gd name="T0" fmla="*/ 912343 w 2122487"/>
                    <a:gd name="T1" fmla="*/ 702822 h 2147888"/>
                    <a:gd name="T2" fmla="*/ 1019025 w 2122487"/>
                    <a:gd name="T3" fmla="*/ 752822 h 2147888"/>
                    <a:gd name="T4" fmla="*/ 832155 w 2122487"/>
                    <a:gd name="T5" fmla="*/ 978408 h 2147888"/>
                    <a:gd name="T6" fmla="*/ 836610 w 2122487"/>
                    <a:gd name="T7" fmla="*/ 1025591 h 2147888"/>
                    <a:gd name="T8" fmla="*/ 871077 w 2122487"/>
                    <a:gd name="T9" fmla="*/ 1060097 h 2147888"/>
                    <a:gd name="T10" fmla="*/ 918908 w 2122487"/>
                    <a:gd name="T11" fmla="*/ 1064792 h 2147888"/>
                    <a:gd name="T12" fmla="*/ 1142824 w 2122487"/>
                    <a:gd name="T13" fmla="*/ 878643 h 2147888"/>
                    <a:gd name="T14" fmla="*/ 1191827 w 2122487"/>
                    <a:gd name="T15" fmla="*/ 988502 h 2147888"/>
                    <a:gd name="T16" fmla="*/ 1204958 w 2122487"/>
                    <a:gd name="T17" fmla="*/ 1109158 h 2147888"/>
                    <a:gd name="T18" fmla="*/ 1179401 w 2122487"/>
                    <a:gd name="T19" fmla="*/ 1219955 h 2147888"/>
                    <a:gd name="T20" fmla="*/ 1117736 w 2122487"/>
                    <a:gd name="T21" fmla="*/ 1312678 h 2147888"/>
                    <a:gd name="T22" fmla="*/ 1023715 w 2122487"/>
                    <a:gd name="T23" fmla="*/ 1377702 h 2147888"/>
                    <a:gd name="T24" fmla="*/ 902964 w 2122487"/>
                    <a:gd name="T25" fmla="*/ 1403523 h 2147888"/>
                    <a:gd name="T26" fmla="*/ 778931 w 2122487"/>
                    <a:gd name="T27" fmla="*/ 1384040 h 2147888"/>
                    <a:gd name="T28" fmla="*/ 665215 w 2122487"/>
                    <a:gd name="T29" fmla="*/ 1323007 h 2147888"/>
                    <a:gd name="T30" fmla="*/ 573772 w 2122487"/>
                    <a:gd name="T31" fmla="*/ 1227937 h 2147888"/>
                    <a:gd name="T32" fmla="*/ 516094 w 2122487"/>
                    <a:gd name="T33" fmla="*/ 1106576 h 2147888"/>
                    <a:gd name="T34" fmla="*/ 502494 w 2122487"/>
                    <a:gd name="T35" fmla="*/ 976295 h 2147888"/>
                    <a:gd name="T36" fmla="*/ 532740 w 2122487"/>
                    <a:gd name="T37" fmla="*/ 861037 h 2147888"/>
                    <a:gd name="T38" fmla="*/ 599095 w 2122487"/>
                    <a:gd name="T39" fmla="*/ 769723 h 2147888"/>
                    <a:gd name="T40" fmla="*/ 694523 w 2122487"/>
                    <a:gd name="T41" fmla="*/ 709864 h 2147888"/>
                    <a:gd name="T42" fmla="*/ 707682 w 2122487"/>
                    <a:gd name="T43" fmla="*/ 270333 h 2147888"/>
                    <a:gd name="T44" fmla="*/ 967579 w 2122487"/>
                    <a:gd name="T45" fmla="*/ 311164 h 2147888"/>
                    <a:gd name="T46" fmla="*/ 1199095 w 2122487"/>
                    <a:gd name="T47" fmla="*/ 424976 h 2147888"/>
                    <a:gd name="T48" fmla="*/ 1065159 w 2122487"/>
                    <a:gd name="T49" fmla="*/ 618808 h 2147888"/>
                    <a:gd name="T50" fmla="*/ 908704 w 2122487"/>
                    <a:gd name="T51" fmla="*/ 552164 h 2147888"/>
                    <a:gd name="T52" fmla="*/ 737471 w 2122487"/>
                    <a:gd name="T53" fmla="*/ 537849 h 2147888"/>
                    <a:gd name="T54" fmla="*/ 574215 w 2122487"/>
                    <a:gd name="T55" fmla="*/ 582435 h 2147888"/>
                    <a:gd name="T56" fmla="*/ 444031 w 2122487"/>
                    <a:gd name="T57" fmla="*/ 680760 h 2147888"/>
                    <a:gd name="T58" fmla="*/ 357477 w 2122487"/>
                    <a:gd name="T59" fmla="*/ 823904 h 2147888"/>
                    <a:gd name="T60" fmla="*/ 327218 w 2122487"/>
                    <a:gd name="T61" fmla="*/ 1000841 h 2147888"/>
                    <a:gd name="T62" fmla="*/ 365217 w 2122487"/>
                    <a:gd name="T63" fmla="*/ 1194908 h 2147888"/>
                    <a:gd name="T64" fmla="*/ 466315 w 2122487"/>
                    <a:gd name="T65" fmla="*/ 1365508 h 2147888"/>
                    <a:gd name="T66" fmla="*/ 613387 w 2122487"/>
                    <a:gd name="T67" fmla="*/ 1493165 h 2147888"/>
                    <a:gd name="T68" fmla="*/ 788841 w 2122487"/>
                    <a:gd name="T69" fmla="*/ 1565207 h 2147888"/>
                    <a:gd name="T70" fmla="*/ 973913 w 2122487"/>
                    <a:gd name="T71" fmla="*/ 1572012 h 2147888"/>
                    <a:gd name="T72" fmla="*/ 1140454 w 2122487"/>
                    <a:gd name="T73" fmla="*/ 1512173 h 2147888"/>
                    <a:gd name="T74" fmla="*/ 1261958 w 2122487"/>
                    <a:gd name="T75" fmla="*/ 1401881 h 2147888"/>
                    <a:gd name="T76" fmla="*/ 1333970 w 2122487"/>
                    <a:gd name="T77" fmla="*/ 1257093 h 2147888"/>
                    <a:gd name="T78" fmla="*/ 1352970 w 2122487"/>
                    <a:gd name="T79" fmla="*/ 1091891 h 2147888"/>
                    <a:gd name="T80" fmla="*/ 1315439 w 2122487"/>
                    <a:gd name="T81" fmla="*/ 918474 h 2147888"/>
                    <a:gd name="T82" fmla="*/ 1236860 w 2122487"/>
                    <a:gd name="T83" fmla="*/ 776268 h 2147888"/>
                    <a:gd name="T84" fmla="*/ 1515992 w 2122487"/>
                    <a:gd name="T85" fmla="*/ 787767 h 2147888"/>
                    <a:gd name="T86" fmla="*/ 1600201 w 2122487"/>
                    <a:gd name="T87" fmla="*/ 1046365 h 2147888"/>
                    <a:gd name="T88" fmla="*/ 1601609 w 2122487"/>
                    <a:gd name="T89" fmla="*/ 1305669 h 2147888"/>
                    <a:gd name="T90" fmla="*/ 1520918 w 2122487"/>
                    <a:gd name="T91" fmla="*/ 1543852 h 2147888"/>
                    <a:gd name="T92" fmla="*/ 1360241 w 2122487"/>
                    <a:gd name="T93" fmla="*/ 1741205 h 2147888"/>
                    <a:gd name="T94" fmla="*/ 1120516 w 2122487"/>
                    <a:gd name="T95" fmla="*/ 1871678 h 2147888"/>
                    <a:gd name="T96" fmla="*/ 933333 w 2122487"/>
                    <a:gd name="T97" fmla="*/ 1904296 h 2147888"/>
                    <a:gd name="T98" fmla="*/ 637078 w 2122487"/>
                    <a:gd name="T99" fmla="*/ 1862291 h 2147888"/>
                    <a:gd name="T100" fmla="*/ 363810 w 2122487"/>
                    <a:gd name="T101" fmla="*/ 1714923 h 2147888"/>
                    <a:gd name="T102" fmla="*/ 147775 w 2122487"/>
                    <a:gd name="T103" fmla="*/ 1479789 h 2147888"/>
                    <a:gd name="T104" fmla="*/ 36357 w 2122487"/>
                    <a:gd name="T105" fmla="*/ 1238790 h 2147888"/>
                    <a:gd name="T106" fmla="*/ 3284 w 2122487"/>
                    <a:gd name="T107" fmla="*/ 1068424 h 2147888"/>
                    <a:gd name="T108" fmla="*/ 30963 w 2122487"/>
                    <a:gd name="T109" fmla="*/ 773452 h 2147888"/>
                    <a:gd name="T110" fmla="*/ 154578 w 2122487"/>
                    <a:gd name="T111" fmla="*/ 533391 h 2147888"/>
                    <a:gd name="T112" fmla="*/ 348563 w 2122487"/>
                    <a:gd name="T113" fmla="*/ 365371 h 2147888"/>
                    <a:gd name="T114" fmla="*/ 592276 w 2122487"/>
                    <a:gd name="T115" fmla="*/ 279719 h 2147888"/>
                    <a:gd name="T116" fmla="*/ 1692442 w 2122487"/>
                    <a:gd name="T117" fmla="*/ 169898 h 2147888"/>
                    <a:gd name="T118" fmla="*/ 1726464 w 2122487"/>
                    <a:gd name="T119" fmla="*/ 211020 h 2147888"/>
                    <a:gd name="T120" fmla="*/ 926586 w 2122487"/>
                    <a:gd name="T121" fmla="*/ 1021959 h 2147888"/>
                    <a:gd name="T122" fmla="*/ 877782 w 2122487"/>
                    <a:gd name="T123" fmla="*/ 1001280 h 2147888"/>
                    <a:gd name="T124" fmla="*/ 1654900 w 2122487"/>
                    <a:gd name="T125" fmla="*/ 181412 h 214788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122487" h="2147888">
                      <a:moveTo>
                        <a:pt x="904800" y="776287"/>
                      </a:moveTo>
                      <a:lnTo>
                        <a:pt x="914580" y="776287"/>
                      </a:lnTo>
                      <a:lnTo>
                        <a:pt x="924095" y="776287"/>
                      </a:lnTo>
                      <a:lnTo>
                        <a:pt x="933610" y="776552"/>
                      </a:lnTo>
                      <a:lnTo>
                        <a:pt x="943390" y="777081"/>
                      </a:lnTo>
                      <a:lnTo>
                        <a:pt x="952906" y="777875"/>
                      </a:lnTo>
                      <a:lnTo>
                        <a:pt x="962421" y="778934"/>
                      </a:lnTo>
                      <a:lnTo>
                        <a:pt x="971937" y="780257"/>
                      </a:lnTo>
                      <a:lnTo>
                        <a:pt x="981452" y="781845"/>
                      </a:lnTo>
                      <a:lnTo>
                        <a:pt x="991232" y="783433"/>
                      </a:lnTo>
                      <a:lnTo>
                        <a:pt x="1000483" y="785551"/>
                      </a:lnTo>
                      <a:lnTo>
                        <a:pt x="1009999" y="787668"/>
                      </a:lnTo>
                      <a:lnTo>
                        <a:pt x="1019250" y="790050"/>
                      </a:lnTo>
                      <a:lnTo>
                        <a:pt x="1028501" y="792432"/>
                      </a:lnTo>
                      <a:lnTo>
                        <a:pt x="1037488" y="795343"/>
                      </a:lnTo>
                      <a:lnTo>
                        <a:pt x="1046475" y="798519"/>
                      </a:lnTo>
                      <a:lnTo>
                        <a:pt x="1055462" y="801431"/>
                      </a:lnTo>
                      <a:lnTo>
                        <a:pt x="1064448" y="804872"/>
                      </a:lnTo>
                      <a:lnTo>
                        <a:pt x="1072907" y="808577"/>
                      </a:lnTo>
                      <a:lnTo>
                        <a:pt x="1081629" y="812282"/>
                      </a:lnTo>
                      <a:lnTo>
                        <a:pt x="1090352" y="815988"/>
                      </a:lnTo>
                      <a:lnTo>
                        <a:pt x="1099074" y="820222"/>
                      </a:lnTo>
                      <a:lnTo>
                        <a:pt x="1107532" y="824457"/>
                      </a:lnTo>
                      <a:lnTo>
                        <a:pt x="1115991" y="828956"/>
                      </a:lnTo>
                      <a:lnTo>
                        <a:pt x="1124449" y="833721"/>
                      </a:lnTo>
                      <a:lnTo>
                        <a:pt x="1132643" y="838485"/>
                      </a:lnTo>
                      <a:lnTo>
                        <a:pt x="1140572" y="843778"/>
                      </a:lnTo>
                      <a:lnTo>
                        <a:pt x="1148766" y="848807"/>
                      </a:lnTo>
                      <a:lnTo>
                        <a:pt x="1156696" y="854100"/>
                      </a:lnTo>
                      <a:lnTo>
                        <a:pt x="1164625" y="859658"/>
                      </a:lnTo>
                      <a:lnTo>
                        <a:pt x="959514" y="1065307"/>
                      </a:lnTo>
                      <a:lnTo>
                        <a:pt x="956342" y="1068483"/>
                      </a:lnTo>
                      <a:lnTo>
                        <a:pt x="953699" y="1071394"/>
                      </a:lnTo>
                      <a:lnTo>
                        <a:pt x="951320" y="1074570"/>
                      </a:lnTo>
                      <a:lnTo>
                        <a:pt x="948941" y="1078011"/>
                      </a:lnTo>
                      <a:lnTo>
                        <a:pt x="946826" y="1081452"/>
                      </a:lnTo>
                      <a:lnTo>
                        <a:pt x="944712" y="1084628"/>
                      </a:lnTo>
                      <a:lnTo>
                        <a:pt x="943126" y="1088333"/>
                      </a:lnTo>
                      <a:lnTo>
                        <a:pt x="941804" y="1092039"/>
                      </a:lnTo>
                      <a:lnTo>
                        <a:pt x="940218" y="1095744"/>
                      </a:lnTo>
                      <a:lnTo>
                        <a:pt x="938897" y="1099185"/>
                      </a:lnTo>
                      <a:lnTo>
                        <a:pt x="938104" y="1103155"/>
                      </a:lnTo>
                      <a:lnTo>
                        <a:pt x="937311" y="1106860"/>
                      </a:lnTo>
                      <a:lnTo>
                        <a:pt x="936518" y="1110830"/>
                      </a:lnTo>
                      <a:lnTo>
                        <a:pt x="935989" y="1114536"/>
                      </a:lnTo>
                      <a:lnTo>
                        <a:pt x="935725" y="1118506"/>
                      </a:lnTo>
                      <a:lnTo>
                        <a:pt x="935725" y="1122211"/>
                      </a:lnTo>
                      <a:lnTo>
                        <a:pt x="935725" y="1126181"/>
                      </a:lnTo>
                      <a:lnTo>
                        <a:pt x="935989" y="1130151"/>
                      </a:lnTo>
                      <a:lnTo>
                        <a:pt x="936518" y="1133857"/>
                      </a:lnTo>
                      <a:lnTo>
                        <a:pt x="937311" y="1137827"/>
                      </a:lnTo>
                      <a:lnTo>
                        <a:pt x="938104" y="1141532"/>
                      </a:lnTo>
                      <a:lnTo>
                        <a:pt x="938897" y="1145502"/>
                      </a:lnTo>
                      <a:lnTo>
                        <a:pt x="940218" y="1148943"/>
                      </a:lnTo>
                      <a:lnTo>
                        <a:pt x="941804" y="1152648"/>
                      </a:lnTo>
                      <a:lnTo>
                        <a:pt x="943126" y="1156354"/>
                      </a:lnTo>
                      <a:lnTo>
                        <a:pt x="944712" y="1160059"/>
                      </a:lnTo>
                      <a:lnTo>
                        <a:pt x="946826" y="1163235"/>
                      </a:lnTo>
                      <a:lnTo>
                        <a:pt x="948941" y="1166676"/>
                      </a:lnTo>
                      <a:lnTo>
                        <a:pt x="951320" y="1170116"/>
                      </a:lnTo>
                      <a:lnTo>
                        <a:pt x="953699" y="1173292"/>
                      </a:lnTo>
                      <a:lnTo>
                        <a:pt x="956342" y="1176204"/>
                      </a:lnTo>
                      <a:lnTo>
                        <a:pt x="959514" y="1179380"/>
                      </a:lnTo>
                      <a:lnTo>
                        <a:pt x="962157" y="1182291"/>
                      </a:lnTo>
                      <a:lnTo>
                        <a:pt x="965329" y="1184673"/>
                      </a:lnTo>
                      <a:lnTo>
                        <a:pt x="968501" y="1187320"/>
                      </a:lnTo>
                      <a:lnTo>
                        <a:pt x="971408" y="1189437"/>
                      </a:lnTo>
                      <a:lnTo>
                        <a:pt x="974844" y="1191819"/>
                      </a:lnTo>
                      <a:lnTo>
                        <a:pt x="978280" y="1193407"/>
                      </a:lnTo>
                      <a:lnTo>
                        <a:pt x="981981" y="1195260"/>
                      </a:lnTo>
                      <a:lnTo>
                        <a:pt x="985417" y="1196848"/>
                      </a:lnTo>
                      <a:lnTo>
                        <a:pt x="989117" y="1198171"/>
                      </a:lnTo>
                      <a:lnTo>
                        <a:pt x="992818" y="1199495"/>
                      </a:lnTo>
                      <a:lnTo>
                        <a:pt x="996518" y="1200553"/>
                      </a:lnTo>
                      <a:lnTo>
                        <a:pt x="1000483" y="1201612"/>
                      </a:lnTo>
                      <a:lnTo>
                        <a:pt x="1004184" y="1202141"/>
                      </a:lnTo>
                      <a:lnTo>
                        <a:pt x="1008148" y="1202671"/>
                      </a:lnTo>
                      <a:lnTo>
                        <a:pt x="1012113" y="1202935"/>
                      </a:lnTo>
                      <a:lnTo>
                        <a:pt x="1016342" y="1202935"/>
                      </a:lnTo>
                      <a:lnTo>
                        <a:pt x="1020307" y="1202935"/>
                      </a:lnTo>
                      <a:lnTo>
                        <a:pt x="1024272" y="1202671"/>
                      </a:lnTo>
                      <a:lnTo>
                        <a:pt x="1028237" y="1202141"/>
                      </a:lnTo>
                      <a:lnTo>
                        <a:pt x="1032201" y="1201612"/>
                      </a:lnTo>
                      <a:lnTo>
                        <a:pt x="1035902" y="1200553"/>
                      </a:lnTo>
                      <a:lnTo>
                        <a:pt x="1039602" y="1199495"/>
                      </a:lnTo>
                      <a:lnTo>
                        <a:pt x="1043303" y="1198171"/>
                      </a:lnTo>
                      <a:lnTo>
                        <a:pt x="1047003" y="1196848"/>
                      </a:lnTo>
                      <a:lnTo>
                        <a:pt x="1050704" y="1195260"/>
                      </a:lnTo>
                      <a:lnTo>
                        <a:pt x="1054140" y="1193407"/>
                      </a:lnTo>
                      <a:lnTo>
                        <a:pt x="1057576" y="1191819"/>
                      </a:lnTo>
                      <a:lnTo>
                        <a:pt x="1061012" y="1189437"/>
                      </a:lnTo>
                      <a:lnTo>
                        <a:pt x="1064184" y="1187320"/>
                      </a:lnTo>
                      <a:lnTo>
                        <a:pt x="1067092" y="1184673"/>
                      </a:lnTo>
                      <a:lnTo>
                        <a:pt x="1070263" y="1182291"/>
                      </a:lnTo>
                      <a:lnTo>
                        <a:pt x="1073435" y="1179380"/>
                      </a:lnTo>
                      <a:lnTo>
                        <a:pt x="1277490" y="974790"/>
                      </a:lnTo>
                      <a:lnTo>
                        <a:pt x="1282776" y="982730"/>
                      </a:lnTo>
                      <a:lnTo>
                        <a:pt x="1288327" y="990670"/>
                      </a:lnTo>
                      <a:lnTo>
                        <a:pt x="1293349" y="998610"/>
                      </a:lnTo>
                      <a:lnTo>
                        <a:pt x="1298106" y="1007080"/>
                      </a:lnTo>
                      <a:lnTo>
                        <a:pt x="1302864" y="1015284"/>
                      </a:lnTo>
                      <a:lnTo>
                        <a:pt x="1307358" y="1024018"/>
                      </a:lnTo>
                      <a:lnTo>
                        <a:pt x="1311851" y="1032488"/>
                      </a:lnTo>
                      <a:lnTo>
                        <a:pt x="1316080" y="1041222"/>
                      </a:lnTo>
                      <a:lnTo>
                        <a:pt x="1320309" y="1049956"/>
                      </a:lnTo>
                      <a:lnTo>
                        <a:pt x="1323745" y="1058955"/>
                      </a:lnTo>
                      <a:lnTo>
                        <a:pt x="1327710" y="1067954"/>
                      </a:lnTo>
                      <a:lnTo>
                        <a:pt x="1331146" y="1077217"/>
                      </a:lnTo>
                      <a:lnTo>
                        <a:pt x="1334582" y="1086216"/>
                      </a:lnTo>
                      <a:lnTo>
                        <a:pt x="1337490" y="1095744"/>
                      </a:lnTo>
                      <a:lnTo>
                        <a:pt x="1340662" y="1105007"/>
                      </a:lnTo>
                      <a:lnTo>
                        <a:pt x="1343569" y="1114536"/>
                      </a:lnTo>
                      <a:lnTo>
                        <a:pt x="1345948" y="1124328"/>
                      </a:lnTo>
                      <a:lnTo>
                        <a:pt x="1348327" y="1134386"/>
                      </a:lnTo>
                      <a:lnTo>
                        <a:pt x="1350442" y="1144179"/>
                      </a:lnTo>
                      <a:lnTo>
                        <a:pt x="1352556" y="1153971"/>
                      </a:lnTo>
                      <a:lnTo>
                        <a:pt x="1354142" y="1164029"/>
                      </a:lnTo>
                      <a:lnTo>
                        <a:pt x="1355464" y="1173822"/>
                      </a:lnTo>
                      <a:lnTo>
                        <a:pt x="1356785" y="1183350"/>
                      </a:lnTo>
                      <a:lnTo>
                        <a:pt x="1357578" y="1193143"/>
                      </a:lnTo>
                      <a:lnTo>
                        <a:pt x="1358371" y="1202935"/>
                      </a:lnTo>
                      <a:lnTo>
                        <a:pt x="1358900" y="1212464"/>
                      </a:lnTo>
                      <a:lnTo>
                        <a:pt x="1358900" y="1221992"/>
                      </a:lnTo>
                      <a:lnTo>
                        <a:pt x="1358900" y="1231520"/>
                      </a:lnTo>
                      <a:lnTo>
                        <a:pt x="1358900" y="1241048"/>
                      </a:lnTo>
                      <a:lnTo>
                        <a:pt x="1358371" y="1250576"/>
                      </a:lnTo>
                      <a:lnTo>
                        <a:pt x="1357843" y="1260104"/>
                      </a:lnTo>
                      <a:lnTo>
                        <a:pt x="1357050" y="1269368"/>
                      </a:lnTo>
                      <a:lnTo>
                        <a:pt x="1355728" y="1278631"/>
                      </a:lnTo>
                      <a:lnTo>
                        <a:pt x="1354406" y="1287895"/>
                      </a:lnTo>
                      <a:lnTo>
                        <a:pt x="1353085" y="1296893"/>
                      </a:lnTo>
                      <a:lnTo>
                        <a:pt x="1350970" y="1306157"/>
                      </a:lnTo>
                      <a:lnTo>
                        <a:pt x="1349120" y="1315156"/>
                      </a:lnTo>
                      <a:lnTo>
                        <a:pt x="1346741" y="1324154"/>
                      </a:lnTo>
                      <a:lnTo>
                        <a:pt x="1344627" y="1332889"/>
                      </a:lnTo>
                      <a:lnTo>
                        <a:pt x="1341983" y="1341358"/>
                      </a:lnTo>
                      <a:lnTo>
                        <a:pt x="1339076" y="1350092"/>
                      </a:lnTo>
                      <a:lnTo>
                        <a:pt x="1336168" y="1358826"/>
                      </a:lnTo>
                      <a:lnTo>
                        <a:pt x="1332732" y="1367296"/>
                      </a:lnTo>
                      <a:lnTo>
                        <a:pt x="1329560" y="1375500"/>
                      </a:lnTo>
                      <a:lnTo>
                        <a:pt x="1325860" y="1383970"/>
                      </a:lnTo>
                      <a:lnTo>
                        <a:pt x="1321895" y="1391910"/>
                      </a:lnTo>
                      <a:lnTo>
                        <a:pt x="1317930" y="1399850"/>
                      </a:lnTo>
                      <a:lnTo>
                        <a:pt x="1313701" y="1407790"/>
                      </a:lnTo>
                      <a:lnTo>
                        <a:pt x="1309208" y="1415730"/>
                      </a:lnTo>
                      <a:lnTo>
                        <a:pt x="1304450" y="1423406"/>
                      </a:lnTo>
                      <a:lnTo>
                        <a:pt x="1299428" y="1431081"/>
                      </a:lnTo>
                      <a:lnTo>
                        <a:pt x="1294406" y="1438492"/>
                      </a:lnTo>
                      <a:lnTo>
                        <a:pt x="1289384" y="1445638"/>
                      </a:lnTo>
                      <a:lnTo>
                        <a:pt x="1283833" y="1453049"/>
                      </a:lnTo>
                      <a:lnTo>
                        <a:pt x="1278018" y="1459930"/>
                      </a:lnTo>
                      <a:lnTo>
                        <a:pt x="1272203" y="1466812"/>
                      </a:lnTo>
                      <a:lnTo>
                        <a:pt x="1266388" y="1473428"/>
                      </a:lnTo>
                      <a:lnTo>
                        <a:pt x="1260044" y="1480045"/>
                      </a:lnTo>
                      <a:lnTo>
                        <a:pt x="1253701" y="1486397"/>
                      </a:lnTo>
                      <a:lnTo>
                        <a:pt x="1247093" y="1492749"/>
                      </a:lnTo>
                      <a:lnTo>
                        <a:pt x="1240221" y="1498837"/>
                      </a:lnTo>
                      <a:lnTo>
                        <a:pt x="1233613" y="1504659"/>
                      </a:lnTo>
                      <a:lnTo>
                        <a:pt x="1226212" y="1510218"/>
                      </a:lnTo>
                      <a:lnTo>
                        <a:pt x="1218811" y="1516040"/>
                      </a:lnTo>
                      <a:lnTo>
                        <a:pt x="1211674" y="1521334"/>
                      </a:lnTo>
                      <a:lnTo>
                        <a:pt x="1203745" y="1526362"/>
                      </a:lnTo>
                      <a:lnTo>
                        <a:pt x="1195815" y="1531391"/>
                      </a:lnTo>
                      <a:lnTo>
                        <a:pt x="1187885" y="1536155"/>
                      </a:lnTo>
                      <a:lnTo>
                        <a:pt x="1179691" y="1540655"/>
                      </a:lnTo>
                      <a:lnTo>
                        <a:pt x="1171233" y="1545154"/>
                      </a:lnTo>
                      <a:lnTo>
                        <a:pt x="1162775" y="1549389"/>
                      </a:lnTo>
                      <a:lnTo>
                        <a:pt x="1154053" y="1553359"/>
                      </a:lnTo>
                      <a:lnTo>
                        <a:pt x="1145066" y="1557064"/>
                      </a:lnTo>
                      <a:lnTo>
                        <a:pt x="1136079" y="1560240"/>
                      </a:lnTo>
                      <a:lnTo>
                        <a:pt x="1127092" y="1563681"/>
                      </a:lnTo>
                      <a:lnTo>
                        <a:pt x="1117577" y="1566592"/>
                      </a:lnTo>
                      <a:lnTo>
                        <a:pt x="1108325" y="1569239"/>
                      </a:lnTo>
                      <a:lnTo>
                        <a:pt x="1098546" y="1571886"/>
                      </a:lnTo>
                      <a:lnTo>
                        <a:pt x="1089030" y="1574003"/>
                      </a:lnTo>
                      <a:lnTo>
                        <a:pt x="1078986" y="1576385"/>
                      </a:lnTo>
                      <a:lnTo>
                        <a:pt x="1068942" y="1577973"/>
                      </a:lnTo>
                      <a:lnTo>
                        <a:pt x="1058633" y="1579296"/>
                      </a:lnTo>
                      <a:lnTo>
                        <a:pt x="1048589" y="1580620"/>
                      </a:lnTo>
                      <a:lnTo>
                        <a:pt x="1038545" y="1581678"/>
                      </a:lnTo>
                      <a:lnTo>
                        <a:pt x="1028501" y="1582208"/>
                      </a:lnTo>
                      <a:lnTo>
                        <a:pt x="1017928" y="1582472"/>
                      </a:lnTo>
                      <a:lnTo>
                        <a:pt x="1007884" y="1582737"/>
                      </a:lnTo>
                      <a:lnTo>
                        <a:pt x="997840" y="1582472"/>
                      </a:lnTo>
                      <a:lnTo>
                        <a:pt x="987796" y="1582208"/>
                      </a:lnTo>
                      <a:lnTo>
                        <a:pt x="977752" y="1581414"/>
                      </a:lnTo>
                      <a:lnTo>
                        <a:pt x="967443" y="1580620"/>
                      </a:lnTo>
                      <a:lnTo>
                        <a:pt x="957399" y="1579032"/>
                      </a:lnTo>
                      <a:lnTo>
                        <a:pt x="947355" y="1577708"/>
                      </a:lnTo>
                      <a:lnTo>
                        <a:pt x="937575" y="1576120"/>
                      </a:lnTo>
                      <a:lnTo>
                        <a:pt x="927531" y="1574003"/>
                      </a:lnTo>
                      <a:lnTo>
                        <a:pt x="917487" y="1571886"/>
                      </a:lnTo>
                      <a:lnTo>
                        <a:pt x="907443" y="1569239"/>
                      </a:lnTo>
                      <a:lnTo>
                        <a:pt x="897663" y="1566857"/>
                      </a:lnTo>
                      <a:lnTo>
                        <a:pt x="887883" y="1563681"/>
                      </a:lnTo>
                      <a:lnTo>
                        <a:pt x="878103" y="1560505"/>
                      </a:lnTo>
                      <a:lnTo>
                        <a:pt x="868324" y="1557064"/>
                      </a:lnTo>
                      <a:lnTo>
                        <a:pt x="858808" y="1553359"/>
                      </a:lnTo>
                      <a:lnTo>
                        <a:pt x="849028" y="1549389"/>
                      </a:lnTo>
                      <a:lnTo>
                        <a:pt x="839513" y="1545419"/>
                      </a:lnTo>
                      <a:lnTo>
                        <a:pt x="829997" y="1540919"/>
                      </a:lnTo>
                      <a:lnTo>
                        <a:pt x="820746" y="1536420"/>
                      </a:lnTo>
                      <a:lnTo>
                        <a:pt x="811495" y="1531656"/>
                      </a:lnTo>
                      <a:lnTo>
                        <a:pt x="802508" y="1526627"/>
                      </a:lnTo>
                      <a:lnTo>
                        <a:pt x="793257" y="1521334"/>
                      </a:lnTo>
                      <a:lnTo>
                        <a:pt x="784535" y="1515776"/>
                      </a:lnTo>
                      <a:lnTo>
                        <a:pt x="775548" y="1509953"/>
                      </a:lnTo>
                      <a:lnTo>
                        <a:pt x="766825" y="1504130"/>
                      </a:lnTo>
                      <a:lnTo>
                        <a:pt x="758367" y="1498307"/>
                      </a:lnTo>
                      <a:lnTo>
                        <a:pt x="749909" y="1491691"/>
                      </a:lnTo>
                      <a:lnTo>
                        <a:pt x="741451" y="1485339"/>
                      </a:lnTo>
                      <a:lnTo>
                        <a:pt x="733257" y="1478457"/>
                      </a:lnTo>
                      <a:lnTo>
                        <a:pt x="725063" y="1471840"/>
                      </a:lnTo>
                      <a:lnTo>
                        <a:pt x="717398" y="1464694"/>
                      </a:lnTo>
                      <a:lnTo>
                        <a:pt x="709468" y="1457548"/>
                      </a:lnTo>
                      <a:lnTo>
                        <a:pt x="701803" y="1450137"/>
                      </a:lnTo>
                      <a:lnTo>
                        <a:pt x="694402" y="1442197"/>
                      </a:lnTo>
                      <a:lnTo>
                        <a:pt x="687001" y="1434787"/>
                      </a:lnTo>
                      <a:lnTo>
                        <a:pt x="679864" y="1426582"/>
                      </a:lnTo>
                      <a:lnTo>
                        <a:pt x="672992" y="1418377"/>
                      </a:lnTo>
                      <a:lnTo>
                        <a:pt x="666120" y="1410172"/>
                      </a:lnTo>
                      <a:lnTo>
                        <a:pt x="659512" y="1401967"/>
                      </a:lnTo>
                      <a:lnTo>
                        <a:pt x="652904" y="1393233"/>
                      </a:lnTo>
                      <a:lnTo>
                        <a:pt x="646824" y="1384499"/>
                      </a:lnTo>
                      <a:lnTo>
                        <a:pt x="641009" y="1375500"/>
                      </a:lnTo>
                      <a:lnTo>
                        <a:pt x="635194" y="1366502"/>
                      </a:lnTo>
                      <a:lnTo>
                        <a:pt x="629379" y="1357238"/>
                      </a:lnTo>
                      <a:lnTo>
                        <a:pt x="623829" y="1347975"/>
                      </a:lnTo>
                      <a:lnTo>
                        <a:pt x="618807" y="1338447"/>
                      </a:lnTo>
                      <a:lnTo>
                        <a:pt x="613784" y="1328918"/>
                      </a:lnTo>
                      <a:lnTo>
                        <a:pt x="609027" y="1319126"/>
                      </a:lnTo>
                      <a:lnTo>
                        <a:pt x="604533" y="1309068"/>
                      </a:lnTo>
                      <a:lnTo>
                        <a:pt x="600040" y="1299275"/>
                      </a:lnTo>
                      <a:lnTo>
                        <a:pt x="595811" y="1289218"/>
                      </a:lnTo>
                      <a:lnTo>
                        <a:pt x="592110" y="1278896"/>
                      </a:lnTo>
                      <a:lnTo>
                        <a:pt x="588410" y="1268309"/>
                      </a:lnTo>
                      <a:lnTo>
                        <a:pt x="585238" y="1257987"/>
                      </a:lnTo>
                      <a:lnTo>
                        <a:pt x="581802" y="1247665"/>
                      </a:lnTo>
                      <a:lnTo>
                        <a:pt x="578894" y="1237078"/>
                      </a:lnTo>
                      <a:lnTo>
                        <a:pt x="576515" y="1225962"/>
                      </a:lnTo>
                      <a:lnTo>
                        <a:pt x="573872" y="1215375"/>
                      </a:lnTo>
                      <a:lnTo>
                        <a:pt x="572022" y="1204523"/>
                      </a:lnTo>
                      <a:lnTo>
                        <a:pt x="570172" y="1193937"/>
                      </a:lnTo>
                      <a:lnTo>
                        <a:pt x="568586" y="1183615"/>
                      </a:lnTo>
                      <a:lnTo>
                        <a:pt x="567529" y="1173028"/>
                      </a:lnTo>
                      <a:lnTo>
                        <a:pt x="566736" y="1162441"/>
                      </a:lnTo>
                      <a:lnTo>
                        <a:pt x="565678" y="1152119"/>
                      </a:lnTo>
                      <a:lnTo>
                        <a:pt x="565414" y="1141797"/>
                      </a:lnTo>
                      <a:lnTo>
                        <a:pt x="565150" y="1131210"/>
                      </a:lnTo>
                      <a:lnTo>
                        <a:pt x="565414" y="1121152"/>
                      </a:lnTo>
                      <a:lnTo>
                        <a:pt x="565678" y="1110830"/>
                      </a:lnTo>
                      <a:lnTo>
                        <a:pt x="566471" y="1100773"/>
                      </a:lnTo>
                      <a:lnTo>
                        <a:pt x="567529" y="1090980"/>
                      </a:lnTo>
                      <a:lnTo>
                        <a:pt x="568586" y="1080923"/>
                      </a:lnTo>
                      <a:lnTo>
                        <a:pt x="569907" y="1071130"/>
                      </a:lnTo>
                      <a:lnTo>
                        <a:pt x="571493" y="1061337"/>
                      </a:lnTo>
                      <a:lnTo>
                        <a:pt x="573344" y="1051809"/>
                      </a:lnTo>
                      <a:lnTo>
                        <a:pt x="575723" y="1042281"/>
                      </a:lnTo>
                      <a:lnTo>
                        <a:pt x="577837" y="1033017"/>
                      </a:lnTo>
                      <a:lnTo>
                        <a:pt x="580480" y="1023754"/>
                      </a:lnTo>
                      <a:lnTo>
                        <a:pt x="583123" y="1014755"/>
                      </a:lnTo>
                      <a:lnTo>
                        <a:pt x="586295" y="1005756"/>
                      </a:lnTo>
                      <a:lnTo>
                        <a:pt x="589467" y="996757"/>
                      </a:lnTo>
                      <a:lnTo>
                        <a:pt x="592903" y="988023"/>
                      </a:lnTo>
                      <a:lnTo>
                        <a:pt x="596604" y="979289"/>
                      </a:lnTo>
                      <a:lnTo>
                        <a:pt x="600568" y="970820"/>
                      </a:lnTo>
                      <a:lnTo>
                        <a:pt x="604533" y="962615"/>
                      </a:lnTo>
                      <a:lnTo>
                        <a:pt x="609027" y="954410"/>
                      </a:lnTo>
                      <a:lnTo>
                        <a:pt x="613520" y="946205"/>
                      </a:lnTo>
                      <a:lnTo>
                        <a:pt x="618278" y="938001"/>
                      </a:lnTo>
                      <a:lnTo>
                        <a:pt x="623036" y="930590"/>
                      </a:lnTo>
                      <a:lnTo>
                        <a:pt x="628322" y="922650"/>
                      </a:lnTo>
                      <a:lnTo>
                        <a:pt x="633344" y="915239"/>
                      </a:lnTo>
                      <a:lnTo>
                        <a:pt x="638895" y="908093"/>
                      </a:lnTo>
                      <a:lnTo>
                        <a:pt x="644710" y="900947"/>
                      </a:lnTo>
                      <a:lnTo>
                        <a:pt x="650525" y="894065"/>
                      </a:lnTo>
                      <a:lnTo>
                        <a:pt x="656340" y="887184"/>
                      </a:lnTo>
                      <a:lnTo>
                        <a:pt x="662683" y="880567"/>
                      </a:lnTo>
                      <a:lnTo>
                        <a:pt x="669027" y="873950"/>
                      </a:lnTo>
                      <a:lnTo>
                        <a:pt x="675371" y="867863"/>
                      </a:lnTo>
                      <a:lnTo>
                        <a:pt x="682243" y="861511"/>
                      </a:lnTo>
                      <a:lnTo>
                        <a:pt x="688851" y="855688"/>
                      </a:lnTo>
                      <a:lnTo>
                        <a:pt x="695988" y="850130"/>
                      </a:lnTo>
                      <a:lnTo>
                        <a:pt x="703124" y="844572"/>
                      </a:lnTo>
                      <a:lnTo>
                        <a:pt x="710525" y="839279"/>
                      </a:lnTo>
                      <a:lnTo>
                        <a:pt x="718190" y="833985"/>
                      </a:lnTo>
                      <a:lnTo>
                        <a:pt x="725591" y="828956"/>
                      </a:lnTo>
                      <a:lnTo>
                        <a:pt x="733521" y="824192"/>
                      </a:lnTo>
                      <a:lnTo>
                        <a:pt x="741451" y="819693"/>
                      </a:lnTo>
                      <a:lnTo>
                        <a:pt x="749644" y="815458"/>
                      </a:lnTo>
                      <a:lnTo>
                        <a:pt x="757574" y="811224"/>
                      </a:lnTo>
                      <a:lnTo>
                        <a:pt x="765768" y="807518"/>
                      </a:lnTo>
                      <a:lnTo>
                        <a:pt x="774226" y="803813"/>
                      </a:lnTo>
                      <a:lnTo>
                        <a:pt x="782949" y="800372"/>
                      </a:lnTo>
                      <a:lnTo>
                        <a:pt x="791671" y="796931"/>
                      </a:lnTo>
                      <a:lnTo>
                        <a:pt x="800394" y="794285"/>
                      </a:lnTo>
                      <a:lnTo>
                        <a:pt x="809381" y="791373"/>
                      </a:lnTo>
                      <a:lnTo>
                        <a:pt x="818632" y="788991"/>
                      </a:lnTo>
                      <a:lnTo>
                        <a:pt x="827883" y="786345"/>
                      </a:lnTo>
                      <a:lnTo>
                        <a:pt x="837134" y="784492"/>
                      </a:lnTo>
                      <a:lnTo>
                        <a:pt x="846650" y="782375"/>
                      </a:lnTo>
                      <a:lnTo>
                        <a:pt x="856165" y="780787"/>
                      </a:lnTo>
                      <a:lnTo>
                        <a:pt x="865680" y="779198"/>
                      </a:lnTo>
                      <a:lnTo>
                        <a:pt x="875460" y="778140"/>
                      </a:lnTo>
                      <a:lnTo>
                        <a:pt x="885240" y="777346"/>
                      </a:lnTo>
                      <a:lnTo>
                        <a:pt x="894756" y="776816"/>
                      </a:lnTo>
                      <a:lnTo>
                        <a:pt x="904800" y="776287"/>
                      </a:lnTo>
                      <a:close/>
                      <a:moveTo>
                        <a:pt x="797783" y="304800"/>
                      </a:moveTo>
                      <a:lnTo>
                        <a:pt x="819466" y="304800"/>
                      </a:lnTo>
                      <a:lnTo>
                        <a:pt x="840885" y="305594"/>
                      </a:lnTo>
                      <a:lnTo>
                        <a:pt x="862304" y="306652"/>
                      </a:lnTo>
                      <a:lnTo>
                        <a:pt x="883722" y="307975"/>
                      </a:lnTo>
                      <a:lnTo>
                        <a:pt x="904877" y="310356"/>
                      </a:lnTo>
                      <a:lnTo>
                        <a:pt x="925767" y="312738"/>
                      </a:lnTo>
                      <a:lnTo>
                        <a:pt x="946921" y="315913"/>
                      </a:lnTo>
                      <a:lnTo>
                        <a:pt x="968075" y="319617"/>
                      </a:lnTo>
                      <a:lnTo>
                        <a:pt x="988701" y="323586"/>
                      </a:lnTo>
                      <a:lnTo>
                        <a:pt x="1009591" y="328083"/>
                      </a:lnTo>
                      <a:lnTo>
                        <a:pt x="1029952" y="333111"/>
                      </a:lnTo>
                      <a:lnTo>
                        <a:pt x="1050577" y="338402"/>
                      </a:lnTo>
                      <a:lnTo>
                        <a:pt x="1070674" y="344223"/>
                      </a:lnTo>
                      <a:lnTo>
                        <a:pt x="1090770" y="350838"/>
                      </a:lnTo>
                      <a:lnTo>
                        <a:pt x="1110603" y="357188"/>
                      </a:lnTo>
                      <a:lnTo>
                        <a:pt x="1130170" y="364331"/>
                      </a:lnTo>
                      <a:lnTo>
                        <a:pt x="1149474" y="371740"/>
                      </a:lnTo>
                      <a:lnTo>
                        <a:pt x="1168513" y="379677"/>
                      </a:lnTo>
                      <a:lnTo>
                        <a:pt x="1187816" y="387879"/>
                      </a:lnTo>
                      <a:lnTo>
                        <a:pt x="1206855" y="396611"/>
                      </a:lnTo>
                      <a:lnTo>
                        <a:pt x="1225629" y="405606"/>
                      </a:lnTo>
                      <a:lnTo>
                        <a:pt x="1244139" y="415131"/>
                      </a:lnTo>
                      <a:lnTo>
                        <a:pt x="1262649" y="424656"/>
                      </a:lnTo>
                      <a:lnTo>
                        <a:pt x="1280895" y="434975"/>
                      </a:lnTo>
                      <a:lnTo>
                        <a:pt x="1298876" y="445294"/>
                      </a:lnTo>
                      <a:lnTo>
                        <a:pt x="1316593" y="456406"/>
                      </a:lnTo>
                      <a:lnTo>
                        <a:pt x="1334310" y="467519"/>
                      </a:lnTo>
                      <a:lnTo>
                        <a:pt x="1351762" y="479161"/>
                      </a:lnTo>
                      <a:lnTo>
                        <a:pt x="1368686" y="491067"/>
                      </a:lnTo>
                      <a:lnTo>
                        <a:pt x="1385609" y="503502"/>
                      </a:lnTo>
                      <a:lnTo>
                        <a:pt x="1404648" y="517790"/>
                      </a:lnTo>
                      <a:lnTo>
                        <a:pt x="1423158" y="532871"/>
                      </a:lnTo>
                      <a:lnTo>
                        <a:pt x="1441404" y="548217"/>
                      </a:lnTo>
                      <a:lnTo>
                        <a:pt x="1459385" y="563563"/>
                      </a:lnTo>
                      <a:lnTo>
                        <a:pt x="1273491" y="749565"/>
                      </a:lnTo>
                      <a:lnTo>
                        <a:pt x="1260270" y="738717"/>
                      </a:lnTo>
                      <a:lnTo>
                        <a:pt x="1253394" y="733161"/>
                      </a:lnTo>
                      <a:lnTo>
                        <a:pt x="1246519" y="728134"/>
                      </a:lnTo>
                      <a:lnTo>
                        <a:pt x="1235149" y="720196"/>
                      </a:lnTo>
                      <a:lnTo>
                        <a:pt x="1224043" y="712259"/>
                      </a:lnTo>
                      <a:lnTo>
                        <a:pt x="1212408" y="704850"/>
                      </a:lnTo>
                      <a:lnTo>
                        <a:pt x="1200773" y="697706"/>
                      </a:lnTo>
                      <a:lnTo>
                        <a:pt x="1188874" y="690298"/>
                      </a:lnTo>
                      <a:lnTo>
                        <a:pt x="1176710" y="683684"/>
                      </a:lnTo>
                      <a:lnTo>
                        <a:pt x="1164811" y="677069"/>
                      </a:lnTo>
                      <a:lnTo>
                        <a:pt x="1152647" y="670719"/>
                      </a:lnTo>
                      <a:lnTo>
                        <a:pt x="1140219" y="664634"/>
                      </a:lnTo>
                      <a:lnTo>
                        <a:pt x="1128055" y="658813"/>
                      </a:lnTo>
                      <a:lnTo>
                        <a:pt x="1115362" y="653521"/>
                      </a:lnTo>
                      <a:lnTo>
                        <a:pt x="1102670" y="648229"/>
                      </a:lnTo>
                      <a:lnTo>
                        <a:pt x="1089713" y="643202"/>
                      </a:lnTo>
                      <a:lnTo>
                        <a:pt x="1076756" y="638704"/>
                      </a:lnTo>
                      <a:lnTo>
                        <a:pt x="1064063" y="634206"/>
                      </a:lnTo>
                      <a:lnTo>
                        <a:pt x="1051106" y="629973"/>
                      </a:lnTo>
                      <a:lnTo>
                        <a:pt x="1037885" y="626004"/>
                      </a:lnTo>
                      <a:lnTo>
                        <a:pt x="1024399" y="622565"/>
                      </a:lnTo>
                      <a:lnTo>
                        <a:pt x="1010913" y="619390"/>
                      </a:lnTo>
                      <a:lnTo>
                        <a:pt x="997427" y="616479"/>
                      </a:lnTo>
                      <a:lnTo>
                        <a:pt x="983941" y="613569"/>
                      </a:lnTo>
                      <a:lnTo>
                        <a:pt x="970191" y="611452"/>
                      </a:lnTo>
                      <a:lnTo>
                        <a:pt x="956705" y="609336"/>
                      </a:lnTo>
                      <a:lnTo>
                        <a:pt x="942954" y="607748"/>
                      </a:lnTo>
                      <a:lnTo>
                        <a:pt x="928940" y="606425"/>
                      </a:lnTo>
                      <a:lnTo>
                        <a:pt x="915189" y="605102"/>
                      </a:lnTo>
                      <a:lnTo>
                        <a:pt x="901439" y="604573"/>
                      </a:lnTo>
                      <a:lnTo>
                        <a:pt x="887424" y="604044"/>
                      </a:lnTo>
                      <a:lnTo>
                        <a:pt x="873410" y="604044"/>
                      </a:lnTo>
                      <a:lnTo>
                        <a:pt x="859395" y="604573"/>
                      </a:lnTo>
                      <a:lnTo>
                        <a:pt x="845380" y="605102"/>
                      </a:lnTo>
                      <a:lnTo>
                        <a:pt x="831365" y="606425"/>
                      </a:lnTo>
                      <a:lnTo>
                        <a:pt x="817351" y="607748"/>
                      </a:lnTo>
                      <a:lnTo>
                        <a:pt x="803071" y="609336"/>
                      </a:lnTo>
                      <a:lnTo>
                        <a:pt x="789057" y="611452"/>
                      </a:lnTo>
                      <a:lnTo>
                        <a:pt x="775306" y="613834"/>
                      </a:lnTo>
                      <a:lnTo>
                        <a:pt x="761820" y="616744"/>
                      </a:lnTo>
                      <a:lnTo>
                        <a:pt x="748599" y="619919"/>
                      </a:lnTo>
                      <a:lnTo>
                        <a:pt x="735377" y="623359"/>
                      </a:lnTo>
                      <a:lnTo>
                        <a:pt x="722156" y="627063"/>
                      </a:lnTo>
                      <a:lnTo>
                        <a:pt x="709199" y="631296"/>
                      </a:lnTo>
                      <a:lnTo>
                        <a:pt x="696506" y="635794"/>
                      </a:lnTo>
                      <a:lnTo>
                        <a:pt x="683814" y="640556"/>
                      </a:lnTo>
                      <a:lnTo>
                        <a:pt x="671650" y="645584"/>
                      </a:lnTo>
                      <a:lnTo>
                        <a:pt x="659486" y="650875"/>
                      </a:lnTo>
                      <a:lnTo>
                        <a:pt x="647323" y="656696"/>
                      </a:lnTo>
                      <a:lnTo>
                        <a:pt x="635952" y="662517"/>
                      </a:lnTo>
                      <a:lnTo>
                        <a:pt x="624053" y="668867"/>
                      </a:lnTo>
                      <a:lnTo>
                        <a:pt x="612682" y="675481"/>
                      </a:lnTo>
                      <a:lnTo>
                        <a:pt x="601312" y="682361"/>
                      </a:lnTo>
                      <a:lnTo>
                        <a:pt x="590206" y="689769"/>
                      </a:lnTo>
                      <a:lnTo>
                        <a:pt x="579100" y="697442"/>
                      </a:lnTo>
                      <a:lnTo>
                        <a:pt x="568523" y="705115"/>
                      </a:lnTo>
                      <a:lnTo>
                        <a:pt x="558210" y="713317"/>
                      </a:lnTo>
                      <a:lnTo>
                        <a:pt x="548162" y="721784"/>
                      </a:lnTo>
                      <a:lnTo>
                        <a:pt x="537849" y="730515"/>
                      </a:lnTo>
                      <a:lnTo>
                        <a:pt x="528329" y="739246"/>
                      </a:lnTo>
                      <a:lnTo>
                        <a:pt x="518810" y="748507"/>
                      </a:lnTo>
                      <a:lnTo>
                        <a:pt x="509555" y="758032"/>
                      </a:lnTo>
                      <a:lnTo>
                        <a:pt x="500564" y="767557"/>
                      </a:lnTo>
                      <a:lnTo>
                        <a:pt x="491838" y="777346"/>
                      </a:lnTo>
                      <a:lnTo>
                        <a:pt x="483641" y="787665"/>
                      </a:lnTo>
                      <a:lnTo>
                        <a:pt x="475444" y="798248"/>
                      </a:lnTo>
                      <a:lnTo>
                        <a:pt x="467246" y="808832"/>
                      </a:lnTo>
                      <a:lnTo>
                        <a:pt x="459578" y="819679"/>
                      </a:lnTo>
                      <a:lnTo>
                        <a:pt x="452174" y="831057"/>
                      </a:lnTo>
                      <a:lnTo>
                        <a:pt x="444770" y="842434"/>
                      </a:lnTo>
                      <a:lnTo>
                        <a:pt x="438159" y="854340"/>
                      </a:lnTo>
                      <a:lnTo>
                        <a:pt x="431284" y="866246"/>
                      </a:lnTo>
                      <a:lnTo>
                        <a:pt x="425202" y="878417"/>
                      </a:lnTo>
                      <a:lnTo>
                        <a:pt x="419120" y="890852"/>
                      </a:lnTo>
                      <a:lnTo>
                        <a:pt x="413303" y="903288"/>
                      </a:lnTo>
                      <a:lnTo>
                        <a:pt x="408014" y="915988"/>
                      </a:lnTo>
                      <a:lnTo>
                        <a:pt x="402990" y="928952"/>
                      </a:lnTo>
                      <a:lnTo>
                        <a:pt x="398495" y="941917"/>
                      </a:lnTo>
                      <a:lnTo>
                        <a:pt x="393999" y="955411"/>
                      </a:lnTo>
                      <a:lnTo>
                        <a:pt x="390033" y="968905"/>
                      </a:lnTo>
                      <a:lnTo>
                        <a:pt x="386331" y="982398"/>
                      </a:lnTo>
                      <a:lnTo>
                        <a:pt x="383158" y="996157"/>
                      </a:lnTo>
                      <a:lnTo>
                        <a:pt x="379985" y="1010180"/>
                      </a:lnTo>
                      <a:lnTo>
                        <a:pt x="377076" y="1024467"/>
                      </a:lnTo>
                      <a:lnTo>
                        <a:pt x="374961" y="1038755"/>
                      </a:lnTo>
                      <a:lnTo>
                        <a:pt x="372845" y="1053571"/>
                      </a:lnTo>
                      <a:lnTo>
                        <a:pt x="371523" y="1068388"/>
                      </a:lnTo>
                      <a:lnTo>
                        <a:pt x="370201" y="1083205"/>
                      </a:lnTo>
                      <a:lnTo>
                        <a:pt x="369672" y="1098021"/>
                      </a:lnTo>
                      <a:lnTo>
                        <a:pt x="368879" y="1113367"/>
                      </a:lnTo>
                      <a:lnTo>
                        <a:pt x="368879" y="1128448"/>
                      </a:lnTo>
                      <a:lnTo>
                        <a:pt x="369143" y="1143794"/>
                      </a:lnTo>
                      <a:lnTo>
                        <a:pt x="370201" y="1159140"/>
                      </a:lnTo>
                      <a:lnTo>
                        <a:pt x="371523" y="1174750"/>
                      </a:lnTo>
                      <a:lnTo>
                        <a:pt x="372845" y="1190096"/>
                      </a:lnTo>
                      <a:lnTo>
                        <a:pt x="374961" y="1205971"/>
                      </a:lnTo>
                      <a:lnTo>
                        <a:pt x="377340" y="1221582"/>
                      </a:lnTo>
                      <a:lnTo>
                        <a:pt x="380249" y="1237721"/>
                      </a:lnTo>
                      <a:lnTo>
                        <a:pt x="383687" y="1253332"/>
                      </a:lnTo>
                      <a:lnTo>
                        <a:pt x="387124" y="1269471"/>
                      </a:lnTo>
                      <a:lnTo>
                        <a:pt x="391355" y="1285346"/>
                      </a:lnTo>
                      <a:lnTo>
                        <a:pt x="395850" y="1300957"/>
                      </a:lnTo>
                      <a:lnTo>
                        <a:pt x="400875" y="1316567"/>
                      </a:lnTo>
                      <a:lnTo>
                        <a:pt x="406163" y="1331648"/>
                      </a:lnTo>
                      <a:lnTo>
                        <a:pt x="411716" y="1347259"/>
                      </a:lnTo>
                      <a:lnTo>
                        <a:pt x="417798" y="1362075"/>
                      </a:lnTo>
                      <a:lnTo>
                        <a:pt x="423880" y="1376892"/>
                      </a:lnTo>
                      <a:lnTo>
                        <a:pt x="430755" y="1391709"/>
                      </a:lnTo>
                      <a:lnTo>
                        <a:pt x="437630" y="1406261"/>
                      </a:lnTo>
                      <a:lnTo>
                        <a:pt x="445034" y="1420548"/>
                      </a:lnTo>
                      <a:lnTo>
                        <a:pt x="452967" y="1434571"/>
                      </a:lnTo>
                      <a:lnTo>
                        <a:pt x="460900" y="1448330"/>
                      </a:lnTo>
                      <a:lnTo>
                        <a:pt x="469097" y="1462088"/>
                      </a:lnTo>
                      <a:lnTo>
                        <a:pt x="477823" y="1475582"/>
                      </a:lnTo>
                      <a:lnTo>
                        <a:pt x="486814" y="1488811"/>
                      </a:lnTo>
                      <a:lnTo>
                        <a:pt x="496069" y="1502040"/>
                      </a:lnTo>
                      <a:lnTo>
                        <a:pt x="505589" y="1515005"/>
                      </a:lnTo>
                      <a:lnTo>
                        <a:pt x="515637" y="1527176"/>
                      </a:lnTo>
                      <a:lnTo>
                        <a:pt x="525685" y="1539611"/>
                      </a:lnTo>
                      <a:lnTo>
                        <a:pt x="535733" y="1551782"/>
                      </a:lnTo>
                      <a:lnTo>
                        <a:pt x="546311" y="1563423"/>
                      </a:lnTo>
                      <a:lnTo>
                        <a:pt x="557417" y="1575065"/>
                      </a:lnTo>
                      <a:lnTo>
                        <a:pt x="568523" y="1586442"/>
                      </a:lnTo>
                      <a:lnTo>
                        <a:pt x="579893" y="1597555"/>
                      </a:lnTo>
                      <a:lnTo>
                        <a:pt x="591264" y="1608138"/>
                      </a:lnTo>
                      <a:lnTo>
                        <a:pt x="603163" y="1618457"/>
                      </a:lnTo>
                      <a:lnTo>
                        <a:pt x="615062" y="1628776"/>
                      </a:lnTo>
                      <a:lnTo>
                        <a:pt x="627490" y="1638830"/>
                      </a:lnTo>
                      <a:lnTo>
                        <a:pt x="639919" y="1648355"/>
                      </a:lnTo>
                      <a:lnTo>
                        <a:pt x="652347" y="1657615"/>
                      </a:lnTo>
                      <a:lnTo>
                        <a:pt x="665304" y="1666611"/>
                      </a:lnTo>
                      <a:lnTo>
                        <a:pt x="678261" y="1675342"/>
                      </a:lnTo>
                      <a:lnTo>
                        <a:pt x="691482" y="1683544"/>
                      </a:lnTo>
                      <a:lnTo>
                        <a:pt x="704968" y="1691482"/>
                      </a:lnTo>
                      <a:lnTo>
                        <a:pt x="718454" y="1699155"/>
                      </a:lnTo>
                      <a:lnTo>
                        <a:pt x="731940" y="1706828"/>
                      </a:lnTo>
                      <a:lnTo>
                        <a:pt x="745690" y="1713707"/>
                      </a:lnTo>
                      <a:lnTo>
                        <a:pt x="759441" y="1720057"/>
                      </a:lnTo>
                      <a:lnTo>
                        <a:pt x="773455" y="1726671"/>
                      </a:lnTo>
                      <a:lnTo>
                        <a:pt x="787734" y="1732492"/>
                      </a:lnTo>
                      <a:lnTo>
                        <a:pt x="801749" y="1738313"/>
                      </a:lnTo>
                      <a:lnTo>
                        <a:pt x="816293" y="1743605"/>
                      </a:lnTo>
                      <a:lnTo>
                        <a:pt x="830836" y="1748632"/>
                      </a:lnTo>
                      <a:lnTo>
                        <a:pt x="845380" y="1753130"/>
                      </a:lnTo>
                      <a:lnTo>
                        <a:pt x="859924" y="1757363"/>
                      </a:lnTo>
                      <a:lnTo>
                        <a:pt x="874732" y="1761067"/>
                      </a:lnTo>
                      <a:lnTo>
                        <a:pt x="889275" y="1764771"/>
                      </a:lnTo>
                      <a:lnTo>
                        <a:pt x="904348" y="1767946"/>
                      </a:lnTo>
                      <a:lnTo>
                        <a:pt x="918891" y="1770328"/>
                      </a:lnTo>
                      <a:lnTo>
                        <a:pt x="933699" y="1772709"/>
                      </a:lnTo>
                      <a:lnTo>
                        <a:pt x="948507" y="1774561"/>
                      </a:lnTo>
                      <a:lnTo>
                        <a:pt x="963580" y="1776413"/>
                      </a:lnTo>
                      <a:lnTo>
                        <a:pt x="978388" y="1777471"/>
                      </a:lnTo>
                      <a:lnTo>
                        <a:pt x="993196" y="1778265"/>
                      </a:lnTo>
                      <a:lnTo>
                        <a:pt x="1008268" y="1778530"/>
                      </a:lnTo>
                      <a:lnTo>
                        <a:pt x="1023341" y="1778530"/>
                      </a:lnTo>
                      <a:lnTo>
                        <a:pt x="1038149" y="1778265"/>
                      </a:lnTo>
                      <a:lnTo>
                        <a:pt x="1052957" y="1777471"/>
                      </a:lnTo>
                      <a:lnTo>
                        <a:pt x="1067765" y="1776149"/>
                      </a:lnTo>
                      <a:lnTo>
                        <a:pt x="1083102" y="1774296"/>
                      </a:lnTo>
                      <a:lnTo>
                        <a:pt x="1097910" y="1772444"/>
                      </a:lnTo>
                      <a:lnTo>
                        <a:pt x="1112718" y="1769799"/>
                      </a:lnTo>
                      <a:lnTo>
                        <a:pt x="1127262" y="1767153"/>
                      </a:lnTo>
                      <a:lnTo>
                        <a:pt x="1142070" y="1763713"/>
                      </a:lnTo>
                      <a:lnTo>
                        <a:pt x="1156349" y="1760273"/>
                      </a:lnTo>
                      <a:lnTo>
                        <a:pt x="1170364" y="1756040"/>
                      </a:lnTo>
                      <a:lnTo>
                        <a:pt x="1184114" y="1751807"/>
                      </a:lnTo>
                      <a:lnTo>
                        <a:pt x="1197600" y="1747044"/>
                      </a:lnTo>
                      <a:lnTo>
                        <a:pt x="1210821" y="1742017"/>
                      </a:lnTo>
                      <a:lnTo>
                        <a:pt x="1224043" y="1736726"/>
                      </a:lnTo>
                      <a:lnTo>
                        <a:pt x="1236735" y="1731169"/>
                      </a:lnTo>
                      <a:lnTo>
                        <a:pt x="1249428" y="1725084"/>
                      </a:lnTo>
                      <a:lnTo>
                        <a:pt x="1261856" y="1718734"/>
                      </a:lnTo>
                      <a:lnTo>
                        <a:pt x="1274020" y="1712119"/>
                      </a:lnTo>
                      <a:lnTo>
                        <a:pt x="1285655" y="1704976"/>
                      </a:lnTo>
                      <a:lnTo>
                        <a:pt x="1297554" y="1697832"/>
                      </a:lnTo>
                      <a:lnTo>
                        <a:pt x="1308660" y="1690423"/>
                      </a:lnTo>
                      <a:lnTo>
                        <a:pt x="1320031" y="1682486"/>
                      </a:lnTo>
                      <a:lnTo>
                        <a:pt x="1330608" y="1674284"/>
                      </a:lnTo>
                      <a:lnTo>
                        <a:pt x="1340920" y="1666082"/>
                      </a:lnTo>
                      <a:lnTo>
                        <a:pt x="1350969" y="1657615"/>
                      </a:lnTo>
                      <a:lnTo>
                        <a:pt x="1361017" y="1648884"/>
                      </a:lnTo>
                      <a:lnTo>
                        <a:pt x="1370801" y="1639888"/>
                      </a:lnTo>
                      <a:lnTo>
                        <a:pt x="1380056" y="1630628"/>
                      </a:lnTo>
                      <a:lnTo>
                        <a:pt x="1389047" y="1621103"/>
                      </a:lnTo>
                      <a:lnTo>
                        <a:pt x="1398037" y="1611313"/>
                      </a:lnTo>
                      <a:lnTo>
                        <a:pt x="1406499" y="1601259"/>
                      </a:lnTo>
                      <a:lnTo>
                        <a:pt x="1414696" y="1590940"/>
                      </a:lnTo>
                      <a:lnTo>
                        <a:pt x="1422629" y="1580621"/>
                      </a:lnTo>
                      <a:lnTo>
                        <a:pt x="1430562" y="1570303"/>
                      </a:lnTo>
                      <a:lnTo>
                        <a:pt x="1437702" y="1559190"/>
                      </a:lnTo>
                      <a:lnTo>
                        <a:pt x="1445106" y="1548342"/>
                      </a:lnTo>
                      <a:lnTo>
                        <a:pt x="1451716" y="1536965"/>
                      </a:lnTo>
                      <a:lnTo>
                        <a:pt x="1458591" y="1525853"/>
                      </a:lnTo>
                      <a:lnTo>
                        <a:pt x="1464673" y="1514211"/>
                      </a:lnTo>
                      <a:lnTo>
                        <a:pt x="1470755" y="1502834"/>
                      </a:lnTo>
                      <a:lnTo>
                        <a:pt x="1476308" y="1490928"/>
                      </a:lnTo>
                      <a:lnTo>
                        <a:pt x="1481597" y="1479286"/>
                      </a:lnTo>
                      <a:lnTo>
                        <a:pt x="1486621" y="1467115"/>
                      </a:lnTo>
                      <a:lnTo>
                        <a:pt x="1491381" y="1454680"/>
                      </a:lnTo>
                      <a:lnTo>
                        <a:pt x="1495876" y="1442773"/>
                      </a:lnTo>
                      <a:lnTo>
                        <a:pt x="1500107" y="1430073"/>
                      </a:lnTo>
                      <a:lnTo>
                        <a:pt x="1503809" y="1417373"/>
                      </a:lnTo>
                      <a:lnTo>
                        <a:pt x="1507511" y="1404673"/>
                      </a:lnTo>
                      <a:lnTo>
                        <a:pt x="1510420" y="1391973"/>
                      </a:lnTo>
                      <a:lnTo>
                        <a:pt x="1513593" y="1379009"/>
                      </a:lnTo>
                      <a:lnTo>
                        <a:pt x="1516237" y="1366044"/>
                      </a:lnTo>
                      <a:lnTo>
                        <a:pt x="1518617" y="1352815"/>
                      </a:lnTo>
                      <a:lnTo>
                        <a:pt x="1520732" y="1339586"/>
                      </a:lnTo>
                      <a:lnTo>
                        <a:pt x="1522319" y="1326092"/>
                      </a:lnTo>
                      <a:lnTo>
                        <a:pt x="1523641" y="1312598"/>
                      </a:lnTo>
                      <a:lnTo>
                        <a:pt x="1524434" y="1299105"/>
                      </a:lnTo>
                      <a:lnTo>
                        <a:pt x="1525492" y="1285611"/>
                      </a:lnTo>
                      <a:lnTo>
                        <a:pt x="1526021" y="1272117"/>
                      </a:lnTo>
                      <a:lnTo>
                        <a:pt x="1526021" y="1258623"/>
                      </a:lnTo>
                      <a:lnTo>
                        <a:pt x="1525757" y="1244865"/>
                      </a:lnTo>
                      <a:lnTo>
                        <a:pt x="1525228" y="1231107"/>
                      </a:lnTo>
                      <a:lnTo>
                        <a:pt x="1524170" y="1217348"/>
                      </a:lnTo>
                      <a:lnTo>
                        <a:pt x="1523112" y="1203325"/>
                      </a:lnTo>
                      <a:lnTo>
                        <a:pt x="1521790" y="1189302"/>
                      </a:lnTo>
                      <a:lnTo>
                        <a:pt x="1519675" y="1175544"/>
                      </a:lnTo>
                      <a:lnTo>
                        <a:pt x="1517559" y="1161521"/>
                      </a:lnTo>
                      <a:lnTo>
                        <a:pt x="1514915" y="1147498"/>
                      </a:lnTo>
                      <a:lnTo>
                        <a:pt x="1512271" y="1133211"/>
                      </a:lnTo>
                      <a:lnTo>
                        <a:pt x="1509097" y="1119188"/>
                      </a:lnTo>
                      <a:lnTo>
                        <a:pt x="1505395" y="1104900"/>
                      </a:lnTo>
                      <a:lnTo>
                        <a:pt x="1501429" y="1090877"/>
                      </a:lnTo>
                      <a:lnTo>
                        <a:pt x="1497198" y="1076855"/>
                      </a:lnTo>
                      <a:lnTo>
                        <a:pt x="1492703" y="1063096"/>
                      </a:lnTo>
                      <a:lnTo>
                        <a:pt x="1487943" y="1049338"/>
                      </a:lnTo>
                      <a:lnTo>
                        <a:pt x="1482919" y="1035580"/>
                      </a:lnTo>
                      <a:lnTo>
                        <a:pt x="1477630" y="1022350"/>
                      </a:lnTo>
                      <a:lnTo>
                        <a:pt x="1472077" y="1008857"/>
                      </a:lnTo>
                      <a:lnTo>
                        <a:pt x="1466260" y="995892"/>
                      </a:lnTo>
                      <a:lnTo>
                        <a:pt x="1460178" y="982927"/>
                      </a:lnTo>
                      <a:lnTo>
                        <a:pt x="1453832" y="969963"/>
                      </a:lnTo>
                      <a:lnTo>
                        <a:pt x="1446957" y="957527"/>
                      </a:lnTo>
                      <a:lnTo>
                        <a:pt x="1440346" y="945092"/>
                      </a:lnTo>
                      <a:lnTo>
                        <a:pt x="1432942" y="932657"/>
                      </a:lnTo>
                      <a:lnTo>
                        <a:pt x="1425802" y="920486"/>
                      </a:lnTo>
                      <a:lnTo>
                        <a:pt x="1418134" y="908844"/>
                      </a:lnTo>
                      <a:lnTo>
                        <a:pt x="1410201" y="896938"/>
                      </a:lnTo>
                      <a:lnTo>
                        <a:pt x="1402268" y="885561"/>
                      </a:lnTo>
                      <a:lnTo>
                        <a:pt x="1398566" y="880534"/>
                      </a:lnTo>
                      <a:lnTo>
                        <a:pt x="1394335" y="875242"/>
                      </a:lnTo>
                      <a:lnTo>
                        <a:pt x="1386402" y="864923"/>
                      </a:lnTo>
                      <a:lnTo>
                        <a:pt x="1572032" y="679450"/>
                      </a:lnTo>
                      <a:lnTo>
                        <a:pt x="1584724" y="694531"/>
                      </a:lnTo>
                      <a:lnTo>
                        <a:pt x="1596624" y="709877"/>
                      </a:lnTo>
                      <a:lnTo>
                        <a:pt x="1608787" y="725752"/>
                      </a:lnTo>
                      <a:lnTo>
                        <a:pt x="1620422" y="741627"/>
                      </a:lnTo>
                      <a:lnTo>
                        <a:pt x="1632850" y="759090"/>
                      </a:lnTo>
                      <a:lnTo>
                        <a:pt x="1644750" y="776817"/>
                      </a:lnTo>
                      <a:lnTo>
                        <a:pt x="1656120" y="794809"/>
                      </a:lnTo>
                      <a:lnTo>
                        <a:pt x="1667755" y="812800"/>
                      </a:lnTo>
                      <a:lnTo>
                        <a:pt x="1678332" y="831321"/>
                      </a:lnTo>
                      <a:lnTo>
                        <a:pt x="1688909" y="850107"/>
                      </a:lnTo>
                      <a:lnTo>
                        <a:pt x="1699222" y="869157"/>
                      </a:lnTo>
                      <a:lnTo>
                        <a:pt x="1709006" y="888207"/>
                      </a:lnTo>
                      <a:lnTo>
                        <a:pt x="1718525" y="908050"/>
                      </a:lnTo>
                      <a:lnTo>
                        <a:pt x="1727781" y="927629"/>
                      </a:lnTo>
                      <a:lnTo>
                        <a:pt x="1736507" y="947473"/>
                      </a:lnTo>
                      <a:lnTo>
                        <a:pt x="1744704" y="967846"/>
                      </a:lnTo>
                      <a:lnTo>
                        <a:pt x="1752373" y="988219"/>
                      </a:lnTo>
                      <a:lnTo>
                        <a:pt x="1760041" y="1009121"/>
                      </a:lnTo>
                      <a:lnTo>
                        <a:pt x="1767181" y="1030023"/>
                      </a:lnTo>
                      <a:lnTo>
                        <a:pt x="1773792" y="1051190"/>
                      </a:lnTo>
                      <a:lnTo>
                        <a:pt x="1779873" y="1072886"/>
                      </a:lnTo>
                      <a:lnTo>
                        <a:pt x="1785955" y="1094052"/>
                      </a:lnTo>
                      <a:lnTo>
                        <a:pt x="1790979" y="1115748"/>
                      </a:lnTo>
                      <a:lnTo>
                        <a:pt x="1795739" y="1137180"/>
                      </a:lnTo>
                      <a:lnTo>
                        <a:pt x="1799970" y="1158611"/>
                      </a:lnTo>
                      <a:lnTo>
                        <a:pt x="1803936" y="1179777"/>
                      </a:lnTo>
                      <a:lnTo>
                        <a:pt x="1806845" y="1201209"/>
                      </a:lnTo>
                      <a:lnTo>
                        <a:pt x="1809754" y="1222640"/>
                      </a:lnTo>
                      <a:lnTo>
                        <a:pt x="1811869" y="1243542"/>
                      </a:lnTo>
                      <a:lnTo>
                        <a:pt x="1813985" y="1264709"/>
                      </a:lnTo>
                      <a:lnTo>
                        <a:pt x="1815042" y="1285611"/>
                      </a:lnTo>
                      <a:lnTo>
                        <a:pt x="1815836" y="1306778"/>
                      </a:lnTo>
                      <a:lnTo>
                        <a:pt x="1816100" y="1327680"/>
                      </a:lnTo>
                      <a:lnTo>
                        <a:pt x="1816100" y="1348317"/>
                      </a:lnTo>
                      <a:lnTo>
                        <a:pt x="1815571" y="1369219"/>
                      </a:lnTo>
                      <a:lnTo>
                        <a:pt x="1814514" y="1389592"/>
                      </a:lnTo>
                      <a:lnTo>
                        <a:pt x="1812927" y="1410494"/>
                      </a:lnTo>
                      <a:lnTo>
                        <a:pt x="1810812" y="1431132"/>
                      </a:lnTo>
                      <a:lnTo>
                        <a:pt x="1808432" y="1451769"/>
                      </a:lnTo>
                      <a:lnTo>
                        <a:pt x="1805523" y="1472142"/>
                      </a:lnTo>
                      <a:lnTo>
                        <a:pt x="1801821" y="1492515"/>
                      </a:lnTo>
                      <a:lnTo>
                        <a:pt x="1797855" y="1512623"/>
                      </a:lnTo>
                      <a:lnTo>
                        <a:pt x="1793359" y="1532467"/>
                      </a:lnTo>
                      <a:lnTo>
                        <a:pt x="1788600" y="1552576"/>
                      </a:lnTo>
                      <a:lnTo>
                        <a:pt x="1783311" y="1572155"/>
                      </a:lnTo>
                      <a:lnTo>
                        <a:pt x="1777758" y="1591469"/>
                      </a:lnTo>
                      <a:lnTo>
                        <a:pt x="1771147" y="1611048"/>
                      </a:lnTo>
                      <a:lnTo>
                        <a:pt x="1764801" y="1630098"/>
                      </a:lnTo>
                      <a:lnTo>
                        <a:pt x="1757397" y="1648884"/>
                      </a:lnTo>
                      <a:lnTo>
                        <a:pt x="1749993" y="1667669"/>
                      </a:lnTo>
                      <a:lnTo>
                        <a:pt x="1741796" y="1685926"/>
                      </a:lnTo>
                      <a:lnTo>
                        <a:pt x="1733334" y="1704182"/>
                      </a:lnTo>
                      <a:lnTo>
                        <a:pt x="1724343" y="1722703"/>
                      </a:lnTo>
                      <a:lnTo>
                        <a:pt x="1714559" y="1740694"/>
                      </a:lnTo>
                      <a:lnTo>
                        <a:pt x="1704775" y="1758686"/>
                      </a:lnTo>
                      <a:lnTo>
                        <a:pt x="1694198" y="1776413"/>
                      </a:lnTo>
                      <a:lnTo>
                        <a:pt x="1683092" y="1793876"/>
                      </a:lnTo>
                      <a:lnTo>
                        <a:pt x="1671721" y="1810544"/>
                      </a:lnTo>
                      <a:lnTo>
                        <a:pt x="1659822" y="1827478"/>
                      </a:lnTo>
                      <a:lnTo>
                        <a:pt x="1647394" y="1844146"/>
                      </a:lnTo>
                      <a:lnTo>
                        <a:pt x="1634966" y="1860021"/>
                      </a:lnTo>
                      <a:lnTo>
                        <a:pt x="1621744" y="1875896"/>
                      </a:lnTo>
                      <a:lnTo>
                        <a:pt x="1608258" y="1891242"/>
                      </a:lnTo>
                      <a:lnTo>
                        <a:pt x="1594244" y="1906324"/>
                      </a:lnTo>
                      <a:lnTo>
                        <a:pt x="1579436" y="1921140"/>
                      </a:lnTo>
                      <a:lnTo>
                        <a:pt x="1564628" y="1935692"/>
                      </a:lnTo>
                      <a:lnTo>
                        <a:pt x="1549291" y="1949715"/>
                      </a:lnTo>
                      <a:lnTo>
                        <a:pt x="1533425" y="1963209"/>
                      </a:lnTo>
                      <a:lnTo>
                        <a:pt x="1517030" y="1976703"/>
                      </a:lnTo>
                      <a:lnTo>
                        <a:pt x="1500107" y="1989667"/>
                      </a:lnTo>
                      <a:lnTo>
                        <a:pt x="1482390" y="2002367"/>
                      </a:lnTo>
                      <a:lnTo>
                        <a:pt x="1464673" y="2014803"/>
                      </a:lnTo>
                      <a:lnTo>
                        <a:pt x="1446428" y="2026709"/>
                      </a:lnTo>
                      <a:lnTo>
                        <a:pt x="1427653" y="2037821"/>
                      </a:lnTo>
                      <a:lnTo>
                        <a:pt x="1408614" y="2048669"/>
                      </a:lnTo>
                      <a:lnTo>
                        <a:pt x="1389047" y="2059253"/>
                      </a:lnTo>
                      <a:lnTo>
                        <a:pt x="1368950" y="2069042"/>
                      </a:lnTo>
                      <a:lnTo>
                        <a:pt x="1348589" y="2078303"/>
                      </a:lnTo>
                      <a:lnTo>
                        <a:pt x="1327699" y="2087034"/>
                      </a:lnTo>
                      <a:lnTo>
                        <a:pt x="1306809" y="2095501"/>
                      </a:lnTo>
                      <a:lnTo>
                        <a:pt x="1285126" y="2102909"/>
                      </a:lnTo>
                      <a:lnTo>
                        <a:pt x="1263178" y="2110317"/>
                      </a:lnTo>
                      <a:lnTo>
                        <a:pt x="1240966" y="2116667"/>
                      </a:lnTo>
                      <a:lnTo>
                        <a:pt x="1218225" y="2123017"/>
                      </a:lnTo>
                      <a:lnTo>
                        <a:pt x="1206590" y="2125663"/>
                      </a:lnTo>
                      <a:lnTo>
                        <a:pt x="1194691" y="2128309"/>
                      </a:lnTo>
                      <a:lnTo>
                        <a:pt x="1183056" y="2130690"/>
                      </a:lnTo>
                      <a:lnTo>
                        <a:pt x="1171157" y="2133072"/>
                      </a:lnTo>
                      <a:lnTo>
                        <a:pt x="1159258" y="2135188"/>
                      </a:lnTo>
                      <a:lnTo>
                        <a:pt x="1147358" y="2137305"/>
                      </a:lnTo>
                      <a:lnTo>
                        <a:pt x="1135459" y="2139157"/>
                      </a:lnTo>
                      <a:lnTo>
                        <a:pt x="1123824" y="2141009"/>
                      </a:lnTo>
                      <a:lnTo>
                        <a:pt x="1111660" y="2142332"/>
                      </a:lnTo>
                      <a:lnTo>
                        <a:pt x="1099761" y="2143390"/>
                      </a:lnTo>
                      <a:lnTo>
                        <a:pt x="1075962" y="2145772"/>
                      </a:lnTo>
                      <a:lnTo>
                        <a:pt x="1052164" y="2147094"/>
                      </a:lnTo>
                      <a:lnTo>
                        <a:pt x="1028365" y="2147888"/>
                      </a:lnTo>
                      <a:lnTo>
                        <a:pt x="1004038" y="2147888"/>
                      </a:lnTo>
                      <a:lnTo>
                        <a:pt x="980239" y="2147359"/>
                      </a:lnTo>
                      <a:lnTo>
                        <a:pt x="956440" y="2146301"/>
                      </a:lnTo>
                      <a:lnTo>
                        <a:pt x="932642" y="2144449"/>
                      </a:lnTo>
                      <a:lnTo>
                        <a:pt x="908843" y="2142067"/>
                      </a:lnTo>
                      <a:lnTo>
                        <a:pt x="884780" y="2138892"/>
                      </a:lnTo>
                      <a:lnTo>
                        <a:pt x="860981" y="2135188"/>
                      </a:lnTo>
                      <a:lnTo>
                        <a:pt x="837183" y="2130690"/>
                      </a:lnTo>
                      <a:lnTo>
                        <a:pt x="813384" y="2125663"/>
                      </a:lnTo>
                      <a:lnTo>
                        <a:pt x="789057" y="2120107"/>
                      </a:lnTo>
                      <a:lnTo>
                        <a:pt x="765522" y="2114022"/>
                      </a:lnTo>
                      <a:lnTo>
                        <a:pt x="741724" y="2106878"/>
                      </a:lnTo>
                      <a:lnTo>
                        <a:pt x="718190" y="2099734"/>
                      </a:lnTo>
                      <a:lnTo>
                        <a:pt x="694920" y="2091532"/>
                      </a:lnTo>
                      <a:lnTo>
                        <a:pt x="671650" y="2082801"/>
                      </a:lnTo>
                      <a:lnTo>
                        <a:pt x="648645" y="2073276"/>
                      </a:lnTo>
                      <a:lnTo>
                        <a:pt x="625904" y="2063486"/>
                      </a:lnTo>
                      <a:lnTo>
                        <a:pt x="603163" y="2052903"/>
                      </a:lnTo>
                      <a:lnTo>
                        <a:pt x="580686" y="2042055"/>
                      </a:lnTo>
                      <a:lnTo>
                        <a:pt x="558474" y="2030149"/>
                      </a:lnTo>
                      <a:lnTo>
                        <a:pt x="536527" y="2018242"/>
                      </a:lnTo>
                      <a:lnTo>
                        <a:pt x="514844" y="2005542"/>
                      </a:lnTo>
                      <a:lnTo>
                        <a:pt x="493425" y="1992313"/>
                      </a:lnTo>
                      <a:lnTo>
                        <a:pt x="472270" y="1978555"/>
                      </a:lnTo>
                      <a:lnTo>
                        <a:pt x="451116" y="1964003"/>
                      </a:lnTo>
                      <a:lnTo>
                        <a:pt x="430491" y="1949186"/>
                      </a:lnTo>
                      <a:lnTo>
                        <a:pt x="410130" y="1933576"/>
                      </a:lnTo>
                      <a:lnTo>
                        <a:pt x="390033" y="1917701"/>
                      </a:lnTo>
                      <a:lnTo>
                        <a:pt x="370465" y="1901296"/>
                      </a:lnTo>
                      <a:lnTo>
                        <a:pt x="351162" y="1884099"/>
                      </a:lnTo>
                      <a:lnTo>
                        <a:pt x="332123" y="1867165"/>
                      </a:lnTo>
                      <a:lnTo>
                        <a:pt x="313613" y="1849174"/>
                      </a:lnTo>
                      <a:lnTo>
                        <a:pt x="295632" y="1830917"/>
                      </a:lnTo>
                      <a:lnTo>
                        <a:pt x="278179" y="1812132"/>
                      </a:lnTo>
                      <a:lnTo>
                        <a:pt x="260727" y="1792553"/>
                      </a:lnTo>
                      <a:lnTo>
                        <a:pt x="243804" y="1772974"/>
                      </a:lnTo>
                      <a:lnTo>
                        <a:pt x="227409" y="1753130"/>
                      </a:lnTo>
                      <a:lnTo>
                        <a:pt x="211543" y="1732492"/>
                      </a:lnTo>
                      <a:lnTo>
                        <a:pt x="196206" y="1711590"/>
                      </a:lnTo>
                      <a:lnTo>
                        <a:pt x="181134" y="1690159"/>
                      </a:lnTo>
                      <a:lnTo>
                        <a:pt x="166590" y="1668463"/>
                      </a:lnTo>
                      <a:lnTo>
                        <a:pt x="152840" y="1646503"/>
                      </a:lnTo>
                      <a:lnTo>
                        <a:pt x="139354" y="1624542"/>
                      </a:lnTo>
                      <a:lnTo>
                        <a:pt x="126397" y="1601788"/>
                      </a:lnTo>
                      <a:lnTo>
                        <a:pt x="114498" y="1578505"/>
                      </a:lnTo>
                      <a:lnTo>
                        <a:pt x="102598" y="1555221"/>
                      </a:lnTo>
                      <a:lnTo>
                        <a:pt x="91492" y="1531673"/>
                      </a:lnTo>
                      <a:lnTo>
                        <a:pt x="80915" y="1507861"/>
                      </a:lnTo>
                      <a:lnTo>
                        <a:pt x="70867" y="1483784"/>
                      </a:lnTo>
                      <a:lnTo>
                        <a:pt x="61612" y="1458913"/>
                      </a:lnTo>
                      <a:lnTo>
                        <a:pt x="57117" y="1446742"/>
                      </a:lnTo>
                      <a:lnTo>
                        <a:pt x="52886" y="1434307"/>
                      </a:lnTo>
                      <a:lnTo>
                        <a:pt x="48655" y="1421871"/>
                      </a:lnTo>
                      <a:lnTo>
                        <a:pt x="44688" y="1409171"/>
                      </a:lnTo>
                      <a:lnTo>
                        <a:pt x="40986" y="1396736"/>
                      </a:lnTo>
                      <a:lnTo>
                        <a:pt x="37284" y="1384036"/>
                      </a:lnTo>
                      <a:lnTo>
                        <a:pt x="33582" y="1371071"/>
                      </a:lnTo>
                      <a:lnTo>
                        <a:pt x="30409" y="1358371"/>
                      </a:lnTo>
                      <a:lnTo>
                        <a:pt x="27236" y="1345407"/>
                      </a:lnTo>
                      <a:lnTo>
                        <a:pt x="24063" y="1332707"/>
                      </a:lnTo>
                      <a:lnTo>
                        <a:pt x="21154" y="1319742"/>
                      </a:lnTo>
                      <a:lnTo>
                        <a:pt x="18774" y="1306513"/>
                      </a:lnTo>
                      <a:lnTo>
                        <a:pt x="16130" y="1293548"/>
                      </a:lnTo>
                      <a:lnTo>
                        <a:pt x="14015" y="1280848"/>
                      </a:lnTo>
                      <a:lnTo>
                        <a:pt x="11635" y="1268148"/>
                      </a:lnTo>
                      <a:lnTo>
                        <a:pt x="9784" y="1255448"/>
                      </a:lnTo>
                      <a:lnTo>
                        <a:pt x="7933" y="1242484"/>
                      </a:lnTo>
                      <a:lnTo>
                        <a:pt x="6346" y="1229784"/>
                      </a:lnTo>
                      <a:lnTo>
                        <a:pt x="3702" y="1204648"/>
                      </a:lnTo>
                      <a:lnTo>
                        <a:pt x="1851" y="1179248"/>
                      </a:lnTo>
                      <a:lnTo>
                        <a:pt x="529" y="1154642"/>
                      </a:lnTo>
                      <a:lnTo>
                        <a:pt x="0" y="1129507"/>
                      </a:lnTo>
                      <a:lnTo>
                        <a:pt x="0" y="1105165"/>
                      </a:lnTo>
                      <a:lnTo>
                        <a:pt x="793" y="1080823"/>
                      </a:lnTo>
                      <a:lnTo>
                        <a:pt x="1851" y="1056217"/>
                      </a:lnTo>
                      <a:lnTo>
                        <a:pt x="4231" y="1032405"/>
                      </a:lnTo>
                      <a:lnTo>
                        <a:pt x="6611" y="1008592"/>
                      </a:lnTo>
                      <a:lnTo>
                        <a:pt x="9784" y="985044"/>
                      </a:lnTo>
                      <a:lnTo>
                        <a:pt x="13750" y="961496"/>
                      </a:lnTo>
                      <a:lnTo>
                        <a:pt x="18245" y="938477"/>
                      </a:lnTo>
                      <a:lnTo>
                        <a:pt x="23270" y="915723"/>
                      </a:lnTo>
                      <a:lnTo>
                        <a:pt x="28823" y="894027"/>
                      </a:lnTo>
                      <a:lnTo>
                        <a:pt x="34905" y="872067"/>
                      </a:lnTo>
                      <a:lnTo>
                        <a:pt x="41515" y="850636"/>
                      </a:lnTo>
                      <a:lnTo>
                        <a:pt x="48655" y="829734"/>
                      </a:lnTo>
                      <a:lnTo>
                        <a:pt x="56323" y="808567"/>
                      </a:lnTo>
                      <a:lnTo>
                        <a:pt x="64785" y="787929"/>
                      </a:lnTo>
                      <a:lnTo>
                        <a:pt x="73511" y="767821"/>
                      </a:lnTo>
                      <a:lnTo>
                        <a:pt x="82766" y="747977"/>
                      </a:lnTo>
                      <a:lnTo>
                        <a:pt x="92550" y="728398"/>
                      </a:lnTo>
                      <a:lnTo>
                        <a:pt x="102598" y="709084"/>
                      </a:lnTo>
                      <a:lnTo>
                        <a:pt x="113704" y="690298"/>
                      </a:lnTo>
                      <a:lnTo>
                        <a:pt x="124810" y="671777"/>
                      </a:lnTo>
                      <a:lnTo>
                        <a:pt x="136181" y="653521"/>
                      </a:lnTo>
                      <a:lnTo>
                        <a:pt x="148345" y="635794"/>
                      </a:lnTo>
                      <a:lnTo>
                        <a:pt x="161037" y="618331"/>
                      </a:lnTo>
                      <a:lnTo>
                        <a:pt x="174259" y="601398"/>
                      </a:lnTo>
                      <a:lnTo>
                        <a:pt x="187480" y="585259"/>
                      </a:lnTo>
                      <a:lnTo>
                        <a:pt x="200966" y="569384"/>
                      </a:lnTo>
                      <a:lnTo>
                        <a:pt x="214981" y="553773"/>
                      </a:lnTo>
                      <a:lnTo>
                        <a:pt x="229260" y="538956"/>
                      </a:lnTo>
                      <a:lnTo>
                        <a:pt x="243804" y="524404"/>
                      </a:lnTo>
                      <a:lnTo>
                        <a:pt x="258876" y="510117"/>
                      </a:lnTo>
                      <a:lnTo>
                        <a:pt x="274477" y="496359"/>
                      </a:lnTo>
                      <a:lnTo>
                        <a:pt x="290343" y="483129"/>
                      </a:lnTo>
                      <a:lnTo>
                        <a:pt x="306738" y="470165"/>
                      </a:lnTo>
                      <a:lnTo>
                        <a:pt x="323132" y="457465"/>
                      </a:lnTo>
                      <a:lnTo>
                        <a:pt x="340056" y="445294"/>
                      </a:lnTo>
                      <a:lnTo>
                        <a:pt x="357508" y="433917"/>
                      </a:lnTo>
                      <a:lnTo>
                        <a:pt x="374961" y="422540"/>
                      </a:lnTo>
                      <a:lnTo>
                        <a:pt x="392942" y="411956"/>
                      </a:lnTo>
                      <a:lnTo>
                        <a:pt x="411187" y="401902"/>
                      </a:lnTo>
                      <a:lnTo>
                        <a:pt x="429697" y="392113"/>
                      </a:lnTo>
                      <a:lnTo>
                        <a:pt x="447943" y="383117"/>
                      </a:lnTo>
                      <a:lnTo>
                        <a:pt x="466717" y="374386"/>
                      </a:lnTo>
                      <a:lnTo>
                        <a:pt x="485492" y="366183"/>
                      </a:lnTo>
                      <a:lnTo>
                        <a:pt x="504795" y="358511"/>
                      </a:lnTo>
                      <a:lnTo>
                        <a:pt x="524099" y="351631"/>
                      </a:lnTo>
                      <a:lnTo>
                        <a:pt x="543931" y="344752"/>
                      </a:lnTo>
                      <a:lnTo>
                        <a:pt x="564027" y="338667"/>
                      </a:lnTo>
                      <a:lnTo>
                        <a:pt x="584388" y="333111"/>
                      </a:lnTo>
                      <a:lnTo>
                        <a:pt x="604749" y="327819"/>
                      </a:lnTo>
                      <a:lnTo>
                        <a:pt x="625639" y="323321"/>
                      </a:lnTo>
                      <a:lnTo>
                        <a:pt x="646529" y="319088"/>
                      </a:lnTo>
                      <a:lnTo>
                        <a:pt x="667684" y="315383"/>
                      </a:lnTo>
                      <a:lnTo>
                        <a:pt x="689367" y="312208"/>
                      </a:lnTo>
                      <a:lnTo>
                        <a:pt x="710786" y="309563"/>
                      </a:lnTo>
                      <a:lnTo>
                        <a:pt x="732733" y="307446"/>
                      </a:lnTo>
                      <a:lnTo>
                        <a:pt x="754681" y="306123"/>
                      </a:lnTo>
                      <a:lnTo>
                        <a:pt x="776364" y="305065"/>
                      </a:lnTo>
                      <a:lnTo>
                        <a:pt x="797783" y="304800"/>
                      </a:lnTo>
                      <a:close/>
                      <a:moveTo>
                        <a:pt x="1971872" y="292100"/>
                      </a:moveTo>
                      <a:lnTo>
                        <a:pt x="2122487" y="334433"/>
                      </a:lnTo>
                      <a:lnTo>
                        <a:pt x="1869877" y="587375"/>
                      </a:lnTo>
                      <a:lnTo>
                        <a:pt x="1719262" y="545042"/>
                      </a:lnTo>
                      <a:lnTo>
                        <a:pt x="1971872" y="292100"/>
                      </a:lnTo>
                      <a:close/>
                      <a:moveTo>
                        <a:pt x="1898928" y="190500"/>
                      </a:moveTo>
                      <a:lnTo>
                        <a:pt x="1903425" y="190765"/>
                      </a:lnTo>
                      <a:lnTo>
                        <a:pt x="1907921" y="191560"/>
                      </a:lnTo>
                      <a:lnTo>
                        <a:pt x="1912418" y="192355"/>
                      </a:lnTo>
                      <a:lnTo>
                        <a:pt x="1916650" y="194209"/>
                      </a:lnTo>
                      <a:lnTo>
                        <a:pt x="1920882" y="196064"/>
                      </a:lnTo>
                      <a:lnTo>
                        <a:pt x="1925114" y="198183"/>
                      </a:lnTo>
                      <a:lnTo>
                        <a:pt x="1928818" y="201098"/>
                      </a:lnTo>
                      <a:lnTo>
                        <a:pt x="1932521" y="204542"/>
                      </a:lnTo>
                      <a:lnTo>
                        <a:pt x="1935695" y="208251"/>
                      </a:lnTo>
                      <a:lnTo>
                        <a:pt x="1938604" y="211696"/>
                      </a:lnTo>
                      <a:lnTo>
                        <a:pt x="1940985" y="215670"/>
                      </a:lnTo>
                      <a:lnTo>
                        <a:pt x="1942837" y="219909"/>
                      </a:lnTo>
                      <a:lnTo>
                        <a:pt x="1944159" y="224413"/>
                      </a:lnTo>
                      <a:lnTo>
                        <a:pt x="1945482" y="228917"/>
                      </a:lnTo>
                      <a:lnTo>
                        <a:pt x="1946011" y="233156"/>
                      </a:lnTo>
                      <a:lnTo>
                        <a:pt x="1946275" y="237925"/>
                      </a:lnTo>
                      <a:lnTo>
                        <a:pt x="1946011" y="242430"/>
                      </a:lnTo>
                      <a:lnTo>
                        <a:pt x="1945482" y="246934"/>
                      </a:lnTo>
                      <a:lnTo>
                        <a:pt x="1944159" y="251173"/>
                      </a:lnTo>
                      <a:lnTo>
                        <a:pt x="1942837" y="255677"/>
                      </a:lnTo>
                      <a:lnTo>
                        <a:pt x="1940985" y="259916"/>
                      </a:lnTo>
                      <a:lnTo>
                        <a:pt x="1938604" y="263890"/>
                      </a:lnTo>
                      <a:lnTo>
                        <a:pt x="1935695" y="267864"/>
                      </a:lnTo>
                      <a:lnTo>
                        <a:pt x="1932521" y="271044"/>
                      </a:lnTo>
                      <a:lnTo>
                        <a:pt x="1064661" y="1140336"/>
                      </a:lnTo>
                      <a:lnTo>
                        <a:pt x="1061222" y="1143515"/>
                      </a:lnTo>
                      <a:lnTo>
                        <a:pt x="1057255" y="1146430"/>
                      </a:lnTo>
                      <a:lnTo>
                        <a:pt x="1053287" y="1148814"/>
                      </a:lnTo>
                      <a:lnTo>
                        <a:pt x="1049055" y="1150934"/>
                      </a:lnTo>
                      <a:lnTo>
                        <a:pt x="1044558" y="1152259"/>
                      </a:lnTo>
                      <a:lnTo>
                        <a:pt x="1040326" y="1153318"/>
                      </a:lnTo>
                      <a:lnTo>
                        <a:pt x="1035829" y="1153848"/>
                      </a:lnTo>
                      <a:lnTo>
                        <a:pt x="1031597" y="1154113"/>
                      </a:lnTo>
                      <a:lnTo>
                        <a:pt x="1026571" y="1153848"/>
                      </a:lnTo>
                      <a:lnTo>
                        <a:pt x="1022075" y="1153318"/>
                      </a:lnTo>
                      <a:lnTo>
                        <a:pt x="1018107" y="1152259"/>
                      </a:lnTo>
                      <a:lnTo>
                        <a:pt x="1013610" y="1150934"/>
                      </a:lnTo>
                      <a:lnTo>
                        <a:pt x="1009378" y="1148814"/>
                      </a:lnTo>
                      <a:lnTo>
                        <a:pt x="1005411" y="1146430"/>
                      </a:lnTo>
                      <a:lnTo>
                        <a:pt x="1001443" y="1143515"/>
                      </a:lnTo>
                      <a:lnTo>
                        <a:pt x="998004" y="1140336"/>
                      </a:lnTo>
                      <a:lnTo>
                        <a:pt x="994566" y="1136892"/>
                      </a:lnTo>
                      <a:lnTo>
                        <a:pt x="991921" y="1132917"/>
                      </a:lnTo>
                      <a:lnTo>
                        <a:pt x="989540" y="1128943"/>
                      </a:lnTo>
                      <a:lnTo>
                        <a:pt x="987688" y="1124704"/>
                      </a:lnTo>
                      <a:lnTo>
                        <a:pt x="986101" y="1120465"/>
                      </a:lnTo>
                      <a:lnTo>
                        <a:pt x="985043" y="1115961"/>
                      </a:lnTo>
                      <a:lnTo>
                        <a:pt x="984250" y="1111457"/>
                      </a:lnTo>
                      <a:lnTo>
                        <a:pt x="984250" y="1106953"/>
                      </a:lnTo>
                      <a:lnTo>
                        <a:pt x="984250" y="1102448"/>
                      </a:lnTo>
                      <a:lnTo>
                        <a:pt x="985043" y="1097944"/>
                      </a:lnTo>
                      <a:lnTo>
                        <a:pt x="986101" y="1093440"/>
                      </a:lnTo>
                      <a:lnTo>
                        <a:pt x="987688" y="1089201"/>
                      </a:lnTo>
                      <a:lnTo>
                        <a:pt x="989540" y="1084962"/>
                      </a:lnTo>
                      <a:lnTo>
                        <a:pt x="991921" y="1080723"/>
                      </a:lnTo>
                      <a:lnTo>
                        <a:pt x="994566" y="1077278"/>
                      </a:lnTo>
                      <a:lnTo>
                        <a:pt x="998004" y="1073569"/>
                      </a:lnTo>
                      <a:lnTo>
                        <a:pt x="1865599" y="204542"/>
                      </a:lnTo>
                      <a:lnTo>
                        <a:pt x="1869303" y="201098"/>
                      </a:lnTo>
                      <a:lnTo>
                        <a:pt x="1873270" y="198183"/>
                      </a:lnTo>
                      <a:lnTo>
                        <a:pt x="1877238" y="196064"/>
                      </a:lnTo>
                      <a:lnTo>
                        <a:pt x="1881470" y="194209"/>
                      </a:lnTo>
                      <a:lnTo>
                        <a:pt x="1885438" y="192355"/>
                      </a:lnTo>
                      <a:lnTo>
                        <a:pt x="1889934" y="191560"/>
                      </a:lnTo>
                      <a:lnTo>
                        <a:pt x="1894431" y="190765"/>
                      </a:lnTo>
                      <a:lnTo>
                        <a:pt x="1898928" y="190500"/>
                      </a:lnTo>
                      <a:close/>
                      <a:moveTo>
                        <a:pt x="1813227" y="0"/>
                      </a:moveTo>
                      <a:lnTo>
                        <a:pt x="1855787" y="150615"/>
                      </a:lnTo>
                      <a:lnTo>
                        <a:pt x="1602807" y="403225"/>
                      </a:lnTo>
                      <a:lnTo>
                        <a:pt x="1560512" y="252610"/>
                      </a:lnTo>
                      <a:lnTo>
                        <a:pt x="1813227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879001">
                    <a:defRPr/>
                  </a:pPr>
                  <a:endParaRPr lang="zh-CN" altLang="en-US" sz="16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578881" y="3445073"/>
                <a:ext cx="377018" cy="377018"/>
                <a:chOff x="7730412" y="1569310"/>
                <a:chExt cx="1620000" cy="1620000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7730412" y="1569310"/>
                  <a:ext cx="1620000" cy="1620000"/>
                </a:xfrm>
                <a:prstGeom prst="ellipse">
                  <a:avLst/>
                </a:prstGeom>
                <a:solidFill>
                  <a:srgbClr val="00206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79001">
                    <a:defRPr/>
                  </a:pPr>
                  <a:endParaRPr lang="zh-CN" altLang="en-US" sz="1600" ker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" name="KSO_Shape"/>
                <p:cNvSpPr>
                  <a:spLocks/>
                </p:cNvSpPr>
                <p:nvPr/>
              </p:nvSpPr>
              <p:spPr bwMode="auto">
                <a:xfrm>
                  <a:off x="8149516" y="1916198"/>
                  <a:ext cx="781792" cy="781792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3175" cap="flat" cmpd="sng" algn="ctr">
                  <a:noFill/>
                  <a:prstDash val="solid"/>
                </a:ln>
                <a:effectLst/>
                <a:extLst/>
              </p:spPr>
              <p:txBody>
                <a:bodyPr rtlCol="0" anchor="ctr"/>
                <a:lstStyle/>
                <a:p>
                  <a:pPr algn="ctr" defTabSz="879001">
                    <a:defRPr/>
                  </a:pPr>
                  <a:endParaRPr lang="zh-CN" altLang="en-US" sz="1600" ker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467524" y="4599131"/>
                <a:ext cx="377018" cy="377018"/>
                <a:chOff x="7267127" y="2122653"/>
                <a:chExt cx="1620000" cy="1620000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7267127" y="2122653"/>
                  <a:ext cx="1620000" cy="1620000"/>
                </a:xfrm>
                <a:prstGeom prst="ellipse">
                  <a:avLst/>
                </a:prstGeom>
                <a:solidFill>
                  <a:srgbClr val="00206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79001">
                    <a:defRPr/>
                  </a:pPr>
                  <a:endParaRPr lang="zh-CN" altLang="en-US" sz="1600" ker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6" name="KSO_Shape"/>
                <p:cNvSpPr>
                  <a:spLocks/>
                </p:cNvSpPr>
                <p:nvPr/>
              </p:nvSpPr>
              <p:spPr bwMode="auto">
                <a:xfrm>
                  <a:off x="7633614" y="2481423"/>
                  <a:ext cx="887026" cy="865125"/>
                </a:xfrm>
                <a:custGeom>
                  <a:avLst/>
                  <a:gdLst>
                    <a:gd name="T0" fmla="*/ 1622095 w 3211"/>
                    <a:gd name="T1" fmla="*/ 0 h 3131"/>
                    <a:gd name="T2" fmla="*/ 173816 w 3211"/>
                    <a:gd name="T3" fmla="*/ 0 h 3131"/>
                    <a:gd name="T4" fmla="*/ 0 w 3211"/>
                    <a:gd name="T5" fmla="*/ 173841 h 3131"/>
                    <a:gd name="T6" fmla="*/ 0 w 3211"/>
                    <a:gd name="T7" fmla="*/ 1173144 h 3131"/>
                    <a:gd name="T8" fmla="*/ 173816 w 3211"/>
                    <a:gd name="T9" fmla="*/ 1346984 h 3131"/>
                    <a:gd name="T10" fmla="*/ 1622095 w 3211"/>
                    <a:gd name="T11" fmla="*/ 1346984 h 3131"/>
                    <a:gd name="T12" fmla="*/ 1800397 w 3211"/>
                    <a:gd name="T13" fmla="*/ 1173144 h 3131"/>
                    <a:gd name="T14" fmla="*/ 1800397 w 3211"/>
                    <a:gd name="T15" fmla="*/ 173841 h 3131"/>
                    <a:gd name="T16" fmla="*/ 1622095 w 3211"/>
                    <a:gd name="T17" fmla="*/ 0 h 3131"/>
                    <a:gd name="T18" fmla="*/ 1684893 w 3211"/>
                    <a:gd name="T19" fmla="*/ 930328 h 3131"/>
                    <a:gd name="T20" fmla="*/ 1568829 w 3211"/>
                    <a:gd name="T21" fmla="*/ 1046408 h 3131"/>
                    <a:gd name="T22" fmla="*/ 227082 w 3211"/>
                    <a:gd name="T23" fmla="*/ 1046408 h 3131"/>
                    <a:gd name="T24" fmla="*/ 111018 w 3211"/>
                    <a:gd name="T25" fmla="*/ 930328 h 3131"/>
                    <a:gd name="T26" fmla="*/ 111018 w 3211"/>
                    <a:gd name="T27" fmla="*/ 227675 h 3131"/>
                    <a:gd name="T28" fmla="*/ 227082 w 3211"/>
                    <a:gd name="T29" fmla="*/ 111594 h 3131"/>
                    <a:gd name="T30" fmla="*/ 1568829 w 3211"/>
                    <a:gd name="T31" fmla="*/ 111594 h 3131"/>
                    <a:gd name="T32" fmla="*/ 1684893 w 3211"/>
                    <a:gd name="T33" fmla="*/ 227675 h 3131"/>
                    <a:gd name="T34" fmla="*/ 1684893 w 3211"/>
                    <a:gd name="T35" fmla="*/ 930328 h 3131"/>
                    <a:gd name="T36" fmla="*/ 1158399 w 3211"/>
                    <a:gd name="T37" fmla="*/ 1636345 h 3131"/>
                    <a:gd name="T38" fmla="*/ 1158399 w 3211"/>
                    <a:gd name="T39" fmla="*/ 1385117 h 3131"/>
                    <a:gd name="T40" fmla="*/ 636951 w 3211"/>
                    <a:gd name="T41" fmla="*/ 1386239 h 3131"/>
                    <a:gd name="T42" fmla="*/ 636951 w 3211"/>
                    <a:gd name="T43" fmla="*/ 1641392 h 3131"/>
                    <a:gd name="T44" fmla="*/ 525933 w 3211"/>
                    <a:gd name="T45" fmla="*/ 1698030 h 3131"/>
                    <a:gd name="T46" fmla="*/ 564622 w 3211"/>
                    <a:gd name="T47" fmla="*/ 1755790 h 3131"/>
                    <a:gd name="T48" fmla="*/ 1216712 w 3211"/>
                    <a:gd name="T49" fmla="*/ 1755790 h 3131"/>
                    <a:gd name="T50" fmla="*/ 1269417 w 3211"/>
                    <a:gd name="T51" fmla="*/ 1708124 h 3131"/>
                    <a:gd name="T52" fmla="*/ 1158399 w 3211"/>
                    <a:gd name="T53" fmla="*/ 1636345 h 31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211" h="3131">
                      <a:moveTo>
                        <a:pt x="2893" y="0"/>
                      </a:moveTo>
                      <a:cubicBezTo>
                        <a:pt x="310" y="0"/>
                        <a:pt x="310" y="0"/>
                        <a:pt x="310" y="0"/>
                      </a:cubicBezTo>
                      <a:cubicBezTo>
                        <a:pt x="138" y="0"/>
                        <a:pt x="0" y="139"/>
                        <a:pt x="0" y="310"/>
                      </a:cubicBezTo>
                      <a:cubicBezTo>
                        <a:pt x="0" y="2092"/>
                        <a:pt x="0" y="2092"/>
                        <a:pt x="0" y="2092"/>
                      </a:cubicBezTo>
                      <a:cubicBezTo>
                        <a:pt x="0" y="2263"/>
                        <a:pt x="138" y="2402"/>
                        <a:pt x="310" y="2402"/>
                      </a:cubicBezTo>
                      <a:cubicBezTo>
                        <a:pt x="2893" y="2402"/>
                        <a:pt x="2893" y="2402"/>
                        <a:pt x="2893" y="2402"/>
                      </a:cubicBezTo>
                      <a:cubicBezTo>
                        <a:pt x="3064" y="2402"/>
                        <a:pt x="3211" y="2263"/>
                        <a:pt x="3211" y="2092"/>
                      </a:cubicBezTo>
                      <a:cubicBezTo>
                        <a:pt x="3211" y="310"/>
                        <a:pt x="3211" y="310"/>
                        <a:pt x="3211" y="310"/>
                      </a:cubicBezTo>
                      <a:cubicBezTo>
                        <a:pt x="3211" y="139"/>
                        <a:pt x="3064" y="0"/>
                        <a:pt x="2893" y="0"/>
                      </a:cubicBezTo>
                      <a:close/>
                      <a:moveTo>
                        <a:pt x="3005" y="1659"/>
                      </a:moveTo>
                      <a:cubicBezTo>
                        <a:pt x="3005" y="1773"/>
                        <a:pt x="2912" y="1866"/>
                        <a:pt x="2798" y="1866"/>
                      </a:cubicBezTo>
                      <a:cubicBezTo>
                        <a:pt x="405" y="1866"/>
                        <a:pt x="405" y="1866"/>
                        <a:pt x="405" y="1866"/>
                      </a:cubicBezTo>
                      <a:cubicBezTo>
                        <a:pt x="290" y="1866"/>
                        <a:pt x="198" y="1773"/>
                        <a:pt x="198" y="1659"/>
                      </a:cubicBezTo>
                      <a:cubicBezTo>
                        <a:pt x="198" y="406"/>
                        <a:pt x="198" y="406"/>
                        <a:pt x="198" y="406"/>
                      </a:cubicBezTo>
                      <a:cubicBezTo>
                        <a:pt x="198" y="291"/>
                        <a:pt x="290" y="199"/>
                        <a:pt x="405" y="199"/>
                      </a:cubicBezTo>
                      <a:cubicBezTo>
                        <a:pt x="2798" y="199"/>
                        <a:pt x="2798" y="199"/>
                        <a:pt x="2798" y="199"/>
                      </a:cubicBezTo>
                      <a:cubicBezTo>
                        <a:pt x="2912" y="199"/>
                        <a:pt x="3005" y="291"/>
                        <a:pt x="3005" y="406"/>
                      </a:cubicBezTo>
                      <a:lnTo>
                        <a:pt x="3005" y="1659"/>
                      </a:lnTo>
                      <a:close/>
                      <a:moveTo>
                        <a:pt x="2066" y="2918"/>
                      </a:moveTo>
                      <a:cubicBezTo>
                        <a:pt x="2066" y="2470"/>
                        <a:pt x="2066" y="2470"/>
                        <a:pt x="2066" y="2470"/>
                      </a:cubicBezTo>
                      <a:cubicBezTo>
                        <a:pt x="1136" y="2472"/>
                        <a:pt x="1136" y="2472"/>
                        <a:pt x="1136" y="2472"/>
                      </a:cubicBezTo>
                      <a:cubicBezTo>
                        <a:pt x="1136" y="2927"/>
                        <a:pt x="1136" y="2927"/>
                        <a:pt x="1136" y="2927"/>
                      </a:cubicBezTo>
                      <a:cubicBezTo>
                        <a:pt x="938" y="3028"/>
                        <a:pt x="938" y="3028"/>
                        <a:pt x="938" y="3028"/>
                      </a:cubicBezTo>
                      <a:cubicBezTo>
                        <a:pt x="938" y="3028"/>
                        <a:pt x="895" y="3131"/>
                        <a:pt x="1007" y="3131"/>
                      </a:cubicBezTo>
                      <a:cubicBezTo>
                        <a:pt x="2170" y="3131"/>
                        <a:pt x="2170" y="3131"/>
                        <a:pt x="2170" y="3131"/>
                      </a:cubicBezTo>
                      <a:cubicBezTo>
                        <a:pt x="2170" y="3131"/>
                        <a:pt x="2307" y="3089"/>
                        <a:pt x="2264" y="3046"/>
                      </a:cubicBezTo>
                      <a:cubicBezTo>
                        <a:pt x="2221" y="3002"/>
                        <a:pt x="2066" y="2918"/>
                        <a:pt x="2066" y="2918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879001">
                    <a:defRPr/>
                  </a:pPr>
                  <a:endParaRPr lang="zh-CN" altLang="en-US" sz="160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cxnSp>
            <p:nvCxnSpPr>
              <p:cNvPr id="70" name="直接连接符 69"/>
              <p:cNvCxnSpPr>
                <a:stCxn id="79" idx="4"/>
                <a:endCxn id="77" idx="0"/>
              </p:cNvCxnSpPr>
              <p:nvPr/>
            </p:nvCxnSpPr>
            <p:spPr>
              <a:xfrm>
                <a:off x="487909" y="3226478"/>
                <a:ext cx="279481" cy="218595"/>
              </a:xfrm>
              <a:prstGeom prst="line">
                <a:avLst/>
              </a:prstGeom>
              <a:noFill/>
              <a:ln w="2857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71" name="直接连接符 70"/>
              <p:cNvCxnSpPr>
                <a:stCxn id="77" idx="4"/>
                <a:endCxn id="81" idx="0"/>
              </p:cNvCxnSpPr>
              <p:nvPr/>
            </p:nvCxnSpPr>
            <p:spPr>
              <a:xfrm flipH="1">
                <a:off x="288360" y="3822091"/>
                <a:ext cx="479030" cy="212451"/>
              </a:xfrm>
              <a:prstGeom prst="line">
                <a:avLst/>
              </a:prstGeom>
              <a:noFill/>
              <a:ln w="2857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72" name="直接连接符 71"/>
              <p:cNvCxnSpPr>
                <a:stCxn id="81" idx="4"/>
                <a:endCxn id="75" idx="0"/>
              </p:cNvCxnSpPr>
              <p:nvPr/>
            </p:nvCxnSpPr>
            <p:spPr>
              <a:xfrm>
                <a:off x="288360" y="4411560"/>
                <a:ext cx="367673" cy="1875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73" name="直接连接符 72"/>
              <p:cNvCxnSpPr>
                <a:endCxn id="79" idx="0"/>
              </p:cNvCxnSpPr>
              <p:nvPr/>
            </p:nvCxnSpPr>
            <p:spPr>
              <a:xfrm flipH="1">
                <a:off x="487910" y="2721907"/>
                <a:ext cx="503594" cy="127555"/>
              </a:xfrm>
              <a:prstGeom prst="line">
                <a:avLst/>
              </a:prstGeom>
              <a:noFill/>
              <a:ln w="2857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  <p:cxnSp>
            <p:nvCxnSpPr>
              <p:cNvPr id="74" name="直接连接符 73"/>
              <p:cNvCxnSpPr>
                <a:stCxn id="75" idx="4"/>
              </p:cNvCxnSpPr>
              <p:nvPr/>
            </p:nvCxnSpPr>
            <p:spPr>
              <a:xfrm flipH="1">
                <a:off x="181856" y="4976149"/>
                <a:ext cx="474177" cy="1427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2060"/>
                </a:solidFill>
                <a:prstDash val="solid"/>
              </a:ln>
              <a:effectLst/>
            </p:spPr>
          </p:cxnSp>
        </p:grpSp>
      </p:grpSp>
      <p:sp>
        <p:nvSpPr>
          <p:cNvPr id="83" name="矩形 82"/>
          <p:cNvSpPr/>
          <p:nvPr/>
        </p:nvSpPr>
        <p:spPr>
          <a:xfrm>
            <a:off x="1589731" y="534947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“教学做训创研”一体化教学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根本上改变传统教学“重理论、轻实践、缺实战”的弊端，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创新理念、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训教学与专业课程紧密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知识融于实践并在实践中深入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，全面培养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应用型人才。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8925" y="646043"/>
            <a:ext cx="207781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推进一体化教学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54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1136" y="1561069"/>
            <a:ext cx="673607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 algn="l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打造新型校企合作样板，提升学校在区域乃至全国范围内的品牌和影响力，实现校企</a:t>
            </a:r>
            <a:r>
              <a:rPr lang="zh-CN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双赢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62" y="799518"/>
            <a:ext cx="3799067" cy="206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7452" y="2853731"/>
            <a:ext cx="6435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南京铁道职院在铁道和城市轨道交通领域的专业优势、资源积累与行业影响，以及国泰安在教育领域的技术研发实力、丰富资源与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经验，国泰安与南京铁道职业技术学院共筑</a:t>
            </a:r>
            <a:r>
              <a:rPr lang="en-US" altLang="zh-CN" sz="1600" b="1" dirty="0">
                <a:solidFill>
                  <a:srgbClr val="00B0F0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VR</a:t>
            </a:r>
            <a:r>
              <a:rPr lang="zh-CN" altLang="en-US" sz="1600" b="1" dirty="0">
                <a:solidFill>
                  <a:srgbClr val="00B0F0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协同创新中心</a:t>
            </a:r>
            <a:r>
              <a:rPr lang="zh-CN" altLang="en-US" sz="1600" b="1" dirty="0" smtClean="0">
                <a:solidFill>
                  <a:srgbClr val="00B0F0"/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。</a:t>
            </a:r>
            <a:endParaRPr lang="en-US" altLang="zh-CN" sz="1600" b="1" dirty="0" smtClean="0">
              <a:solidFill>
                <a:srgbClr val="00B0F0"/>
              </a:solidFill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双方优势互补，开发对接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铁道和城市轨道交通领域行业标准的</a:t>
            </a: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教学实训软件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课程资源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，并形成多语言版本，打造成为中国高铁“一带一路”人才培养新技术资源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助力学校办学水平与质量提升，成为教育新技术应用的前沿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示范；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提升教师教学资源开发、教研创新的能力与水平，拓展学生实习实践及就业能力，有效实现产教融合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272" y="2944354"/>
            <a:ext cx="3870807" cy="18520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3" t="9031" r="9167"/>
          <a:stretch/>
        </p:blipFill>
        <p:spPr>
          <a:xfrm>
            <a:off x="7495435" y="4924916"/>
            <a:ext cx="2127352" cy="1292880"/>
          </a:xfrm>
          <a:prstGeom prst="rect">
            <a:avLst/>
          </a:prstGeom>
        </p:spPr>
      </p:pic>
      <p:pic>
        <p:nvPicPr>
          <p:cNvPr id="17" name="Picture 4" descr="F:\VR推广\01推广类\各种素材\dongchezu\转向架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926" y="4924916"/>
            <a:ext cx="1985153" cy="12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32238" y="700978"/>
            <a:ext cx="481413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南京铁道职业技术学院协同创新中心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 descr="校园文化画册-介绍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r="69199"/>
          <a:stretch/>
        </p:blipFill>
        <p:spPr bwMode="auto">
          <a:xfrm>
            <a:off x="9144658" y="2096910"/>
            <a:ext cx="715235" cy="1673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组合 66"/>
          <p:cNvGrpSpPr>
            <a:grpSpLocks/>
          </p:cNvGrpSpPr>
          <p:nvPr/>
        </p:nvGrpSpPr>
        <p:grpSpPr>
          <a:xfrm>
            <a:off x="1915448" y="4079810"/>
            <a:ext cx="826657" cy="1617500"/>
            <a:chOff x="1707719" y="360040"/>
            <a:chExt cx="1805367" cy="3791998"/>
          </a:xfrm>
        </p:grpSpPr>
        <p:pic>
          <p:nvPicPr>
            <p:cNvPr id="68" name="Picture 4" descr="D:\sewise官网\早期版本\学校TV\w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707719" y="360040"/>
              <a:ext cx="1805367" cy="379199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1846972" y="900978"/>
              <a:ext cx="1559092" cy="277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23da8bf3-d51c-4cf6-a9d0-033a2631d0a4"/>
          <p:cNvGrpSpPr>
            <a:grpSpLocks noChangeAspect="1"/>
          </p:cNvGrpSpPr>
          <p:nvPr/>
        </p:nvGrpSpPr>
        <p:grpSpPr>
          <a:xfrm>
            <a:off x="1845073" y="1952894"/>
            <a:ext cx="8014820" cy="3818137"/>
            <a:chOff x="1360311" y="1477071"/>
            <a:chExt cx="9306827" cy="4433630"/>
          </a:xfrm>
        </p:grpSpPr>
        <p:sp>
          <p:nvSpPr>
            <p:cNvPr id="71" name="i$liḋe-Rectangle 4"/>
            <p:cNvSpPr/>
            <p:nvPr/>
          </p:nvSpPr>
          <p:spPr>
            <a:xfrm>
              <a:off x="1360311" y="1477071"/>
              <a:ext cx="4572000" cy="213360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wrap="square" tIns="108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i$liḋe-Right Triangle 5"/>
            <p:cNvSpPr/>
            <p:nvPr/>
          </p:nvSpPr>
          <p:spPr>
            <a:xfrm rot="5400000">
              <a:off x="1360312" y="1477072"/>
              <a:ext cx="1041635" cy="1041635"/>
            </a:xfrm>
            <a:prstGeom prst="rtTriangle">
              <a:avLst/>
            </a:prstGeom>
            <a:solidFill>
              <a:srgbClr val="4F81BD"/>
            </a:solidFill>
            <a:ln w="381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i$liḋe-Right Triangle 6"/>
            <p:cNvSpPr/>
            <p:nvPr/>
          </p:nvSpPr>
          <p:spPr>
            <a:xfrm rot="16200000">
              <a:off x="4808771" y="2484437"/>
              <a:ext cx="1123540" cy="1123540"/>
            </a:xfrm>
            <a:prstGeom prst="rtTriangle">
              <a:avLst/>
            </a:prstGeom>
            <a:solidFill>
              <a:sysClr val="windowText" lastClr="000000">
                <a:lumMod val="60000"/>
                <a:lumOff val="40000"/>
              </a:sysClr>
            </a:solidFill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i$liḋe-TextBox 7"/>
            <p:cNvSpPr txBox="1"/>
            <p:nvPr/>
          </p:nvSpPr>
          <p:spPr>
            <a:xfrm rot="18900000">
              <a:off x="1476551" y="1644816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75" name="i$liḋe-TextBox 9"/>
            <p:cNvSpPr txBox="1"/>
            <p:nvPr/>
          </p:nvSpPr>
          <p:spPr>
            <a:xfrm>
              <a:off x="2837178" y="1947053"/>
              <a:ext cx="1617751" cy="379656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校园文化传承</a:t>
              </a:r>
            </a:p>
          </p:txBody>
        </p:sp>
        <p:sp>
          <p:nvSpPr>
            <p:cNvPr id="76" name="i$liḋe-Rectangle 12"/>
            <p:cNvSpPr/>
            <p:nvPr/>
          </p:nvSpPr>
          <p:spPr>
            <a:xfrm>
              <a:off x="6095138" y="1477071"/>
              <a:ext cx="4572000" cy="213360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wrap="square" tIns="108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视觉形象提升为学校营造独特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形象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氛围，突显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学校品牌形象</a:t>
              </a:r>
            </a:p>
          </p:txBody>
        </p:sp>
        <p:sp>
          <p:nvSpPr>
            <p:cNvPr id="77" name="i$liḋe-Right Triangle 13"/>
            <p:cNvSpPr/>
            <p:nvPr/>
          </p:nvSpPr>
          <p:spPr>
            <a:xfrm rot="10800000">
              <a:off x="9625245" y="1477072"/>
              <a:ext cx="1041635" cy="1041635"/>
            </a:xfrm>
            <a:prstGeom prst="rtTriangle">
              <a:avLst/>
            </a:prstGeom>
            <a:solidFill>
              <a:srgbClr val="4BACC6"/>
            </a:solidFill>
            <a:ln w="381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i$liḋe-Right Triangle 14"/>
            <p:cNvSpPr/>
            <p:nvPr/>
          </p:nvSpPr>
          <p:spPr>
            <a:xfrm>
              <a:off x="6094879" y="2484437"/>
              <a:ext cx="1123540" cy="1123540"/>
            </a:xfrm>
            <a:prstGeom prst="rtTriangle">
              <a:avLst/>
            </a:prstGeom>
            <a:solidFill>
              <a:sysClr val="windowText" lastClr="000000">
                <a:lumMod val="60000"/>
                <a:lumOff val="40000"/>
              </a:sysClr>
            </a:solidFill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i$liḋe-TextBox 15"/>
            <p:cNvSpPr txBox="1"/>
            <p:nvPr/>
          </p:nvSpPr>
          <p:spPr>
            <a:xfrm rot="2700000">
              <a:off x="10100860" y="1644816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80" name="i$liḋe-Rectangle 20"/>
            <p:cNvSpPr/>
            <p:nvPr/>
          </p:nvSpPr>
          <p:spPr>
            <a:xfrm>
              <a:off x="1360311" y="3777098"/>
              <a:ext cx="4572000" cy="213360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wrap="square" tIns="108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i$liḋe-Right Triangle 21"/>
            <p:cNvSpPr/>
            <p:nvPr/>
          </p:nvSpPr>
          <p:spPr>
            <a:xfrm>
              <a:off x="1360312" y="4869064"/>
              <a:ext cx="1041635" cy="1041635"/>
            </a:xfrm>
            <a:prstGeom prst="rtTriangle">
              <a:avLst/>
            </a:prstGeom>
            <a:solidFill>
              <a:srgbClr val="9BBB59"/>
            </a:solidFill>
            <a:ln w="381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i$liḋe-Right Triangle 22"/>
            <p:cNvSpPr/>
            <p:nvPr/>
          </p:nvSpPr>
          <p:spPr>
            <a:xfrm rot="10800000">
              <a:off x="4808771" y="3774404"/>
              <a:ext cx="1123540" cy="1123540"/>
            </a:xfrm>
            <a:prstGeom prst="rtTriangle">
              <a:avLst/>
            </a:prstGeom>
            <a:solidFill>
              <a:sysClr val="windowText" lastClr="000000">
                <a:lumMod val="60000"/>
                <a:lumOff val="40000"/>
              </a:sysClr>
            </a:solidFill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i$liḋe-TextBox 23"/>
            <p:cNvSpPr txBox="1"/>
            <p:nvPr/>
          </p:nvSpPr>
          <p:spPr>
            <a:xfrm rot="2720180">
              <a:off x="1476551" y="5345002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84" name="i$liḋe-TextBox 25"/>
            <p:cNvSpPr txBox="1"/>
            <p:nvPr/>
          </p:nvSpPr>
          <p:spPr>
            <a:xfrm>
              <a:off x="2837436" y="4247080"/>
              <a:ext cx="1617751" cy="379656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视频校园建设</a:t>
              </a:r>
            </a:p>
          </p:txBody>
        </p:sp>
        <p:sp>
          <p:nvSpPr>
            <p:cNvPr id="85" name="i$liḋe-Rectangle 28"/>
            <p:cNvSpPr/>
            <p:nvPr/>
          </p:nvSpPr>
          <p:spPr>
            <a:xfrm>
              <a:off x="6095137" y="3777100"/>
              <a:ext cx="4572000" cy="213360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wrap="square" tIns="1080000" anchor="t" anchorCtr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10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学校网站升级改版，优化提升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i$liḋe-Right Triangle 29"/>
            <p:cNvSpPr/>
            <p:nvPr/>
          </p:nvSpPr>
          <p:spPr>
            <a:xfrm rot="16200000">
              <a:off x="9625244" y="4869066"/>
              <a:ext cx="1041635" cy="1041635"/>
            </a:xfrm>
            <a:prstGeom prst="rtTriangle">
              <a:avLst/>
            </a:prstGeom>
            <a:solidFill>
              <a:srgbClr val="4F81BD"/>
            </a:solidFill>
            <a:ln w="381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i$liḋe-Right Triangle 30"/>
            <p:cNvSpPr/>
            <p:nvPr/>
          </p:nvSpPr>
          <p:spPr>
            <a:xfrm rot="5400000">
              <a:off x="6095564" y="3776523"/>
              <a:ext cx="1123540" cy="1123540"/>
            </a:xfrm>
            <a:prstGeom prst="rtTriangle">
              <a:avLst/>
            </a:prstGeom>
            <a:solidFill>
              <a:sysClr val="windowText" lastClr="000000">
                <a:lumMod val="60000"/>
                <a:lumOff val="40000"/>
              </a:sysClr>
            </a:solidFill>
            <a:ln w="381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i$liḋe-TextBox 31"/>
            <p:cNvSpPr txBox="1"/>
            <p:nvPr/>
          </p:nvSpPr>
          <p:spPr>
            <a:xfrm rot="19095347">
              <a:off x="10106907" y="5385792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89" name="i$liḋe-TextBox 32"/>
            <p:cNvSpPr txBox="1"/>
            <p:nvPr/>
          </p:nvSpPr>
          <p:spPr>
            <a:xfrm>
              <a:off x="7573375" y="1947053"/>
              <a:ext cx="1617751" cy="379656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视觉形象提升</a:t>
              </a:r>
            </a:p>
          </p:txBody>
        </p:sp>
        <p:sp>
          <p:nvSpPr>
            <p:cNvPr id="90" name="i$liḋe-TextBox 38"/>
            <p:cNvSpPr txBox="1"/>
            <p:nvPr/>
          </p:nvSpPr>
          <p:spPr>
            <a:xfrm>
              <a:off x="7573633" y="4247080"/>
              <a:ext cx="1617751" cy="379656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网站升级改版</a:t>
              </a:r>
            </a:p>
          </p:txBody>
        </p:sp>
      </p:grpSp>
      <p:sp>
        <p:nvSpPr>
          <p:cNvPr id="91" name="矩形 90"/>
          <p:cNvSpPr/>
          <p:nvPr/>
        </p:nvSpPr>
        <p:spPr>
          <a:xfrm>
            <a:off x="1888493" y="2789065"/>
            <a:ext cx="321887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校园文化传承包括对校园理念文化、历史文化故事总结提炼，相关画册、视频设计制作；可进一步拓展校园文化景观、校史馆建设改造、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校史馆建设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10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803109" y="4940180"/>
            <a:ext cx="274278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建模、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技术、航拍技术可为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10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学校制作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校园漫游、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全景、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10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航拍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720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度实景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10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10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1071335" y="739792"/>
            <a:ext cx="5581642" cy="594089"/>
            <a:chOff x="539685" y="1387612"/>
            <a:chExt cx="1727640" cy="1061954"/>
          </a:xfrm>
        </p:grpSpPr>
        <p:sp>
          <p:nvSpPr>
            <p:cNvPr id="37" name="矩形 36"/>
            <p:cNvSpPr/>
            <p:nvPr/>
          </p:nvSpPr>
          <p:spPr>
            <a:xfrm>
              <a:off x="947158" y="1387612"/>
              <a:ext cx="1006814" cy="10619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685" y="1467150"/>
              <a:ext cx="1727640" cy="88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（八）加强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文化品牌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57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250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20"/>
          <p:cNvSpPr txBox="1">
            <a:spLocks/>
          </p:cNvSpPr>
          <p:nvPr/>
        </p:nvSpPr>
        <p:spPr>
          <a:xfrm>
            <a:off x="9035368" y="182267"/>
            <a:ext cx="2772949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四、项目实施保障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118" name="表格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93834"/>
              </p:ext>
            </p:extLst>
          </p:nvPr>
        </p:nvGraphicFramePr>
        <p:xfrm>
          <a:off x="2486070" y="3281898"/>
          <a:ext cx="6264696" cy="3048000"/>
        </p:xfrm>
        <a:graphic>
          <a:graphicData uri="http://schemas.openxmlformats.org/drawingml/2006/table">
            <a:tbl>
              <a:tblPr firstRow="1" bandRow="1"/>
              <a:tblGrid>
                <a:gridCol w="648072"/>
                <a:gridCol w="737866"/>
                <a:gridCol w="2533065"/>
                <a:gridCol w="2345693"/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时间（工作日）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5-8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对标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诊断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方案输出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顶层设计（发展规划、诊断报告等）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10-20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专项评估报告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专项建设方案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检查验收方案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建设实施</a:t>
                      </a:r>
                      <a:endParaRPr lang="en-US" altLang="zh-CN" sz="12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（由各事业部实施落地）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视具体情况而定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持续运营或跟进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19" name="组合 118"/>
          <p:cNvGrpSpPr/>
          <p:nvPr/>
        </p:nvGrpSpPr>
        <p:grpSpPr>
          <a:xfrm>
            <a:off x="2421555" y="1735098"/>
            <a:ext cx="6597596" cy="1512168"/>
            <a:chOff x="1267125" y="927499"/>
            <a:chExt cx="6597596" cy="1512168"/>
          </a:xfrm>
        </p:grpSpPr>
        <p:sp>
          <p:nvSpPr>
            <p:cNvPr id="120" name="燕尾形箭头 119"/>
            <p:cNvSpPr/>
            <p:nvPr/>
          </p:nvSpPr>
          <p:spPr>
            <a:xfrm>
              <a:off x="1267125" y="1359546"/>
              <a:ext cx="6597596" cy="576063"/>
            </a:xfrm>
            <a:prstGeom prst="notchedRightArrow">
              <a:avLst/>
            </a:pr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  <a:effectLst/>
          </p:spPr>
        </p:sp>
        <p:grpSp>
          <p:nvGrpSpPr>
            <p:cNvPr id="121" name="组合 120"/>
            <p:cNvGrpSpPr/>
            <p:nvPr/>
          </p:nvGrpSpPr>
          <p:grpSpPr>
            <a:xfrm>
              <a:off x="1267344" y="943402"/>
              <a:ext cx="1432448" cy="512448"/>
              <a:chOff x="219" y="15903"/>
              <a:chExt cx="1047140" cy="512448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40" name="矩形 139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调研：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5-8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2" name="椭圆 121"/>
            <p:cNvSpPr/>
            <p:nvPr/>
          </p:nvSpPr>
          <p:spPr>
            <a:xfrm>
              <a:off x="1718906" y="1559666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3" name="组合 122"/>
            <p:cNvGrpSpPr/>
            <p:nvPr/>
          </p:nvGrpSpPr>
          <p:grpSpPr>
            <a:xfrm>
              <a:off x="2423850" y="1791594"/>
              <a:ext cx="1428070" cy="648073"/>
              <a:chOff x="1156725" y="864095"/>
              <a:chExt cx="1120391" cy="648073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156725" y="86409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8" name="矩形 137"/>
              <p:cNvSpPr/>
              <p:nvPr/>
            </p:nvSpPr>
            <p:spPr>
              <a:xfrm>
                <a:off x="1156725" y="93610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对标与诊断：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15-20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4" name="椭圆 123"/>
            <p:cNvSpPr/>
            <p:nvPr/>
          </p:nvSpPr>
          <p:spPr>
            <a:xfrm>
              <a:off x="288038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5" name="组合 124"/>
            <p:cNvGrpSpPr/>
            <p:nvPr/>
          </p:nvGrpSpPr>
          <p:grpSpPr>
            <a:xfrm>
              <a:off x="3677815" y="928381"/>
              <a:ext cx="1392788" cy="572532"/>
              <a:chOff x="2410690" y="882"/>
              <a:chExt cx="1392788" cy="572532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6" name="矩形 135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方案输出：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10-15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6" name="椭圆 125"/>
            <p:cNvSpPr/>
            <p:nvPr/>
          </p:nvSpPr>
          <p:spPr>
            <a:xfrm>
              <a:off x="4295984" y="1574687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361437"/>
                <a:satOff val="-7560"/>
                <a:lumOff val="42063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7" name="组合 126"/>
            <p:cNvGrpSpPr/>
            <p:nvPr/>
          </p:nvGrpSpPr>
          <p:grpSpPr>
            <a:xfrm>
              <a:off x="5128416" y="1791594"/>
              <a:ext cx="1603823" cy="648073"/>
              <a:chOff x="3861292" y="864095"/>
              <a:chExt cx="1132074" cy="64807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3861292" y="86409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4" name="矩形 133"/>
              <p:cNvSpPr/>
              <p:nvPr/>
            </p:nvSpPr>
            <p:spPr>
              <a:xfrm>
                <a:off x="3861292" y="93610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建设实施：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视具体情况而定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308712" y="927499"/>
              <a:ext cx="1431640" cy="576063"/>
              <a:chOff x="5041587" y="0"/>
              <a:chExt cx="1132074" cy="576063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2" name="矩形 131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持续运营或跟进：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9" name="椭圆 128"/>
            <p:cNvSpPr/>
            <p:nvPr/>
          </p:nvSpPr>
          <p:spPr>
            <a:xfrm>
              <a:off x="5724128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0" name="椭圆 129"/>
            <p:cNvSpPr/>
            <p:nvPr/>
          </p:nvSpPr>
          <p:spPr>
            <a:xfrm>
              <a:off x="701126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44575"/>
                <a:satOff val="-3024"/>
                <a:lumOff val="16825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grpSp>
        <p:nvGrpSpPr>
          <p:cNvPr id="41" name="组合 40"/>
          <p:cNvGrpSpPr/>
          <p:nvPr/>
        </p:nvGrpSpPr>
        <p:grpSpPr>
          <a:xfrm>
            <a:off x="228925" y="698507"/>
            <a:ext cx="2623353" cy="492443"/>
            <a:chOff x="1355792" y="2009438"/>
            <a:chExt cx="1934270" cy="492443"/>
          </a:xfrm>
        </p:grpSpPr>
        <p:sp>
          <p:nvSpPr>
            <p:cNvPr id="42" name="矩形 41"/>
            <p:cNvSpPr/>
            <p:nvPr/>
          </p:nvSpPr>
          <p:spPr>
            <a:xfrm>
              <a:off x="1355792" y="2009438"/>
              <a:ext cx="1934270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6681" y="2009438"/>
              <a:ext cx="19333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（一）实施推进流程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09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8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4289657" y="1614797"/>
            <a:ext cx="2613716" cy="4299141"/>
            <a:chOff x="179512" y="3361555"/>
            <a:chExt cx="2770486" cy="1672697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22250" y="3361555"/>
              <a:ext cx="2727748" cy="1672697"/>
              <a:chOff x="5952318" y="2679848"/>
              <a:chExt cx="2727748" cy="1672697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5952318" y="2679848"/>
                <a:ext cx="2727748" cy="1672697"/>
                <a:chOff x="335694" y="1955031"/>
                <a:chExt cx="2727748" cy="1672697"/>
              </a:xfrm>
            </p:grpSpPr>
            <p:sp>
              <p:nvSpPr>
                <p:cNvPr id="105" name="ïṧḷïḓê-Rectangle 12"/>
                <p:cNvSpPr/>
                <p:nvPr/>
              </p:nvSpPr>
              <p:spPr>
                <a:xfrm>
                  <a:off x="339304" y="2401337"/>
                  <a:ext cx="2724138" cy="1226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6" name="ïṧḷïḓê-Rectangle 13"/>
                <p:cNvSpPr/>
                <p:nvPr/>
              </p:nvSpPr>
              <p:spPr>
                <a:xfrm>
                  <a:off x="335694" y="1955031"/>
                  <a:ext cx="2724138" cy="40472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4" name="ïṧḷïḓê-Rectangle 16"/>
              <p:cNvSpPr/>
              <p:nvPr/>
            </p:nvSpPr>
            <p:spPr>
              <a:xfrm>
                <a:off x="5955928" y="2751947"/>
                <a:ext cx="2681314" cy="504000"/>
              </a:xfrm>
              <a:prstGeom prst="rect">
                <a:avLst/>
              </a:prstGeom>
            </p:spPr>
            <p:txBody>
              <a:bodyPr wrap="none" lIns="144000" tIns="0" rIns="144000" bIns="0" anchor="t" anchorCtr="0">
                <a:no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国务院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关于加快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发展现代职业教育的</a:t>
                </a: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决定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ïṧḷïḓê-Rectangle 17"/>
            <p:cNvSpPr/>
            <p:nvPr/>
          </p:nvSpPr>
          <p:spPr>
            <a:xfrm>
              <a:off x="179512" y="3849434"/>
              <a:ext cx="2712382" cy="1143233"/>
            </a:xfrm>
            <a:prstGeom prst="rect">
              <a:avLst/>
            </a:prstGeom>
          </p:spPr>
          <p:txBody>
            <a:bodyPr wrap="square" lIns="144000" tIns="0" rIns="144000" bIns="0" anchor="t" anchorCtr="0">
              <a:no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以服务发展为宗旨，以促进就业为导向；深化体制机制改革，统筹发挥好政府和市场的作用，加快现代职业教育体系建设，深化产教融合、校企合作，培养数以亿计的高素质劳动者和技术技能人才。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110684" y="1614799"/>
            <a:ext cx="2825050" cy="4504978"/>
            <a:chOff x="4796356" y="1736841"/>
            <a:chExt cx="2749831" cy="1596622"/>
          </a:xfrm>
        </p:grpSpPr>
        <p:sp>
          <p:nvSpPr>
            <p:cNvPr id="108" name="ïṧḷïḓê-Rectangle 7"/>
            <p:cNvSpPr/>
            <p:nvPr/>
          </p:nvSpPr>
          <p:spPr>
            <a:xfrm>
              <a:off x="4830881" y="2143380"/>
              <a:ext cx="2715306" cy="11171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4796356" y="1736841"/>
              <a:ext cx="2749831" cy="1596622"/>
              <a:chOff x="6062837" y="2679850"/>
              <a:chExt cx="2749831" cy="1596622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6088530" y="2679850"/>
                <a:ext cx="2724138" cy="624429"/>
                <a:chOff x="6088530" y="2679850"/>
                <a:chExt cx="2724138" cy="624429"/>
              </a:xfrm>
            </p:grpSpPr>
            <p:sp>
              <p:nvSpPr>
                <p:cNvPr id="112" name="ïṧḷïḓê-Rectangle 19"/>
                <p:cNvSpPr/>
                <p:nvPr/>
              </p:nvSpPr>
              <p:spPr>
                <a:xfrm>
                  <a:off x="6088530" y="2679850"/>
                  <a:ext cx="2724138" cy="36866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ïṧḷïḓê-Rectangle 22"/>
                <p:cNvSpPr/>
                <p:nvPr/>
              </p:nvSpPr>
              <p:spPr>
                <a:xfrm>
                  <a:off x="6112770" y="2748285"/>
                  <a:ext cx="2612517" cy="555994"/>
                </a:xfrm>
                <a:prstGeom prst="rect">
                  <a:avLst/>
                </a:prstGeom>
              </p:spPr>
              <p:txBody>
                <a:bodyPr wrap="none" lIns="144000" tIns="0" rIns="144000" bIns="0" anchor="t" anchorCtr="0">
                  <a:noAutofit/>
                </a:bodyPr>
                <a:lstStyle/>
                <a:p>
                  <a:pPr algn="ctr"/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现代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职业教育体系建设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规划</a:t>
                  </a:r>
                  <a:endParaRPr lang="en-US" altLang="zh-CN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2014-2020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1" name="ïṧḷïḓê-Rectangle 11"/>
              <p:cNvSpPr/>
              <p:nvPr/>
            </p:nvSpPr>
            <p:spPr>
              <a:xfrm>
                <a:off x="6062837" y="3124261"/>
                <a:ext cx="2712383" cy="1152211"/>
              </a:xfrm>
              <a:prstGeom prst="rect">
                <a:avLst/>
              </a:prstGeom>
            </p:spPr>
            <p:txBody>
              <a:bodyPr wrap="square" lIns="144000" tIns="0" rIns="144000" bIns="0" anchor="t" anchorCtr="0">
                <a:no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zh-CN" altLang="en-US" sz="14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形成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应发展需求、产教深度融合、中职高职衔接、职业教育与普通教育相互沟通，体现终身教育理念，具有中国特色、世界水平的现代职业教育体系，建立人才培养立交桥，形成合理教育结构，推动现代教育体系基本建立、教育现代化基本实现。</a:t>
                </a: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1625556" y="1614797"/>
            <a:ext cx="2573396" cy="4299127"/>
            <a:chOff x="5952318" y="2679848"/>
            <a:chExt cx="2727748" cy="1672697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952318" y="2679848"/>
              <a:ext cx="2727748" cy="1672697"/>
              <a:chOff x="335694" y="1955031"/>
              <a:chExt cx="2727748" cy="1672697"/>
            </a:xfrm>
          </p:grpSpPr>
          <p:sp>
            <p:nvSpPr>
              <p:cNvPr id="117" name="ïṧḷïḓê-Rectangle 12"/>
              <p:cNvSpPr/>
              <p:nvPr/>
            </p:nvSpPr>
            <p:spPr>
              <a:xfrm>
                <a:off x="339304" y="2401337"/>
                <a:ext cx="2724138" cy="12263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ïṧḷïḓê-Rectangle 13"/>
              <p:cNvSpPr/>
              <p:nvPr/>
            </p:nvSpPr>
            <p:spPr>
              <a:xfrm>
                <a:off x="335694" y="1955031"/>
                <a:ext cx="2724138" cy="40472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" name="ïṧḷïḓê-Rectangle 16"/>
            <p:cNvSpPr/>
            <p:nvPr/>
          </p:nvSpPr>
          <p:spPr>
            <a:xfrm>
              <a:off x="5955928" y="2751947"/>
              <a:ext cx="2681314" cy="504000"/>
            </a:xfrm>
            <a:prstGeom prst="rect">
              <a:avLst/>
            </a:prstGeom>
          </p:spPr>
          <p:txBody>
            <a:bodyPr wrap="none" lIns="144000" tIns="0" rIns="144000" bIns="0" anchor="t" anchorCtr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国务院办公厅关于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深化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教融合的若干意见</a:t>
              </a:r>
            </a:p>
          </p:txBody>
        </p:sp>
      </p:grpSp>
      <p:sp>
        <p:nvSpPr>
          <p:cNvPr id="119" name="ïṧḷïḓê-Rectangle 17"/>
          <p:cNvSpPr/>
          <p:nvPr/>
        </p:nvSpPr>
        <p:spPr>
          <a:xfrm>
            <a:off x="1599652" y="2868736"/>
            <a:ext cx="2558900" cy="2938321"/>
          </a:xfrm>
          <a:prstGeom prst="rect">
            <a:avLst/>
          </a:prstGeom>
        </p:spPr>
        <p:txBody>
          <a:bodyPr wrap="square" lIns="144000" tIns="0" rIns="144000" bIns="0" anchor="t" anchorCtr="0">
            <a:no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逐步提高行业企业参与办学程度，健全多元化办学体制，全面推行校企协同育人，用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左右时间，教育和产业统筹融合、良性互动的发展格局总体形成，需求导向的人才培养模式健全完善，人才教育供给与产业需求重大结构性矛盾基本解决，职业教育、高等教育对经济发展和产业升级的贡献显著增强。</a:t>
            </a:r>
          </a:p>
        </p:txBody>
      </p:sp>
      <p:sp>
        <p:nvSpPr>
          <p:cNvPr id="35" name="文本占位符 20"/>
          <p:cNvSpPr txBox="1">
            <a:spLocks/>
          </p:cNvSpPr>
          <p:nvPr/>
        </p:nvSpPr>
        <p:spPr>
          <a:xfrm>
            <a:off x="9963550" y="235536"/>
            <a:ext cx="2417377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b="1" dirty="0">
              <a:solidFill>
                <a:prstClr val="black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9954" y="694620"/>
            <a:ext cx="3081975" cy="493975"/>
            <a:chOff x="1355792" y="2009438"/>
            <a:chExt cx="2735718" cy="493976"/>
          </a:xfrm>
        </p:grpSpPr>
        <p:sp>
          <p:nvSpPr>
            <p:cNvPr id="33" name="矩形 32"/>
            <p:cNvSpPr/>
            <p:nvPr/>
          </p:nvSpPr>
          <p:spPr>
            <a:xfrm>
              <a:off x="1355792" y="2009438"/>
              <a:ext cx="2735718" cy="4939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56681" y="2010970"/>
              <a:ext cx="2525388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（三）国家政策新机遇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79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4433532" y="950516"/>
            <a:ext cx="1847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7773" y="1404476"/>
            <a:ext cx="10551277" cy="4970110"/>
            <a:chOff x="897773" y="1614026"/>
            <a:chExt cx="10551277" cy="4970110"/>
          </a:xfrm>
        </p:grpSpPr>
        <p:grpSp>
          <p:nvGrpSpPr>
            <p:cNvPr id="23" name="Group 39"/>
            <p:cNvGrpSpPr/>
            <p:nvPr/>
          </p:nvGrpSpPr>
          <p:grpSpPr>
            <a:xfrm>
              <a:off x="3392215" y="1614026"/>
              <a:ext cx="5407569" cy="4970110"/>
              <a:chOff x="3392215" y="1614026"/>
              <a:chExt cx="5407569" cy="4970110"/>
            </a:xfrm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auto">
              <a:xfrm>
                <a:off x="6399045" y="4571163"/>
                <a:ext cx="364143" cy="366587"/>
              </a:xfrm>
              <a:custGeom>
                <a:avLst/>
                <a:gdLst>
                  <a:gd name="T0" fmla="*/ 143 w 189"/>
                  <a:gd name="T1" fmla="*/ 160 h 190"/>
                  <a:gd name="T2" fmla="*/ 160 w 189"/>
                  <a:gd name="T3" fmla="*/ 163 h 190"/>
                  <a:gd name="T4" fmla="*/ 161 w 189"/>
                  <a:gd name="T5" fmla="*/ 153 h 190"/>
                  <a:gd name="T6" fmla="*/ 171 w 189"/>
                  <a:gd name="T7" fmla="*/ 143 h 190"/>
                  <a:gd name="T8" fmla="*/ 177 w 189"/>
                  <a:gd name="T9" fmla="*/ 133 h 190"/>
                  <a:gd name="T10" fmla="*/ 175 w 189"/>
                  <a:gd name="T11" fmla="*/ 118 h 190"/>
                  <a:gd name="T12" fmla="*/ 188 w 189"/>
                  <a:gd name="T13" fmla="*/ 113 h 190"/>
                  <a:gd name="T14" fmla="*/ 175 w 189"/>
                  <a:gd name="T15" fmla="*/ 101 h 190"/>
                  <a:gd name="T16" fmla="*/ 189 w 189"/>
                  <a:gd name="T17" fmla="*/ 90 h 190"/>
                  <a:gd name="T18" fmla="*/ 182 w 189"/>
                  <a:gd name="T19" fmla="*/ 83 h 190"/>
                  <a:gd name="T20" fmla="*/ 181 w 189"/>
                  <a:gd name="T21" fmla="*/ 69 h 190"/>
                  <a:gd name="T22" fmla="*/ 177 w 189"/>
                  <a:gd name="T23" fmla="*/ 58 h 190"/>
                  <a:gd name="T24" fmla="*/ 168 w 189"/>
                  <a:gd name="T25" fmla="*/ 47 h 190"/>
                  <a:gd name="T26" fmla="*/ 169 w 189"/>
                  <a:gd name="T27" fmla="*/ 37 h 190"/>
                  <a:gd name="T28" fmla="*/ 152 w 189"/>
                  <a:gd name="T29" fmla="*/ 38 h 190"/>
                  <a:gd name="T30" fmla="*/ 153 w 189"/>
                  <a:gd name="T31" fmla="*/ 20 h 190"/>
                  <a:gd name="T32" fmla="*/ 142 w 189"/>
                  <a:gd name="T33" fmla="*/ 21 h 190"/>
                  <a:gd name="T34" fmla="*/ 131 w 189"/>
                  <a:gd name="T35" fmla="*/ 13 h 190"/>
                  <a:gd name="T36" fmla="*/ 120 w 189"/>
                  <a:gd name="T37" fmla="*/ 9 h 190"/>
                  <a:gd name="T38" fmla="*/ 106 w 189"/>
                  <a:gd name="T39" fmla="*/ 8 h 190"/>
                  <a:gd name="T40" fmla="*/ 99 w 189"/>
                  <a:gd name="T41" fmla="*/ 1 h 190"/>
                  <a:gd name="T42" fmla="*/ 88 w 189"/>
                  <a:gd name="T43" fmla="*/ 15 h 190"/>
                  <a:gd name="T44" fmla="*/ 76 w 189"/>
                  <a:gd name="T45" fmla="*/ 2 h 190"/>
                  <a:gd name="T46" fmla="*/ 70 w 189"/>
                  <a:gd name="T47" fmla="*/ 11 h 190"/>
                  <a:gd name="T48" fmla="*/ 57 w 189"/>
                  <a:gd name="T49" fmla="*/ 14 h 190"/>
                  <a:gd name="T50" fmla="*/ 47 w 189"/>
                  <a:gd name="T51" fmla="*/ 13 h 190"/>
                  <a:gd name="T52" fmla="*/ 46 w 189"/>
                  <a:gd name="T53" fmla="*/ 31 h 190"/>
                  <a:gd name="T54" fmla="*/ 29 w 189"/>
                  <a:gd name="T55" fmla="*/ 27 h 190"/>
                  <a:gd name="T56" fmla="*/ 28 w 189"/>
                  <a:gd name="T57" fmla="*/ 38 h 190"/>
                  <a:gd name="T58" fmla="*/ 18 w 189"/>
                  <a:gd name="T59" fmla="*/ 47 h 190"/>
                  <a:gd name="T60" fmla="*/ 13 w 189"/>
                  <a:gd name="T61" fmla="*/ 58 h 190"/>
                  <a:gd name="T62" fmla="*/ 14 w 189"/>
                  <a:gd name="T63" fmla="*/ 73 h 190"/>
                  <a:gd name="T64" fmla="*/ 2 w 189"/>
                  <a:gd name="T65" fmla="*/ 77 h 190"/>
                  <a:gd name="T66" fmla="*/ 14 w 189"/>
                  <a:gd name="T67" fmla="*/ 89 h 190"/>
                  <a:gd name="T68" fmla="*/ 0 w 189"/>
                  <a:gd name="T69" fmla="*/ 100 h 190"/>
                  <a:gd name="T70" fmla="*/ 7 w 189"/>
                  <a:gd name="T71" fmla="*/ 108 h 190"/>
                  <a:gd name="T72" fmla="*/ 8 w 189"/>
                  <a:gd name="T73" fmla="*/ 121 h 190"/>
                  <a:gd name="T74" fmla="*/ 13 w 189"/>
                  <a:gd name="T75" fmla="*/ 133 h 190"/>
                  <a:gd name="T76" fmla="*/ 21 w 189"/>
                  <a:gd name="T77" fmla="*/ 144 h 190"/>
                  <a:gd name="T78" fmla="*/ 20 w 189"/>
                  <a:gd name="T79" fmla="*/ 154 h 190"/>
                  <a:gd name="T80" fmla="*/ 37 w 189"/>
                  <a:gd name="T81" fmla="*/ 152 h 190"/>
                  <a:gd name="T82" fmla="*/ 37 w 189"/>
                  <a:gd name="T83" fmla="*/ 170 h 190"/>
                  <a:gd name="T84" fmla="*/ 47 w 189"/>
                  <a:gd name="T85" fmla="*/ 169 h 190"/>
                  <a:gd name="T86" fmla="*/ 58 w 189"/>
                  <a:gd name="T87" fmla="*/ 177 h 190"/>
                  <a:gd name="T88" fmla="*/ 69 w 189"/>
                  <a:gd name="T89" fmla="*/ 182 h 190"/>
                  <a:gd name="T90" fmla="*/ 83 w 189"/>
                  <a:gd name="T91" fmla="*/ 183 h 190"/>
                  <a:gd name="T92" fmla="*/ 90 w 189"/>
                  <a:gd name="T93" fmla="*/ 190 h 190"/>
                  <a:gd name="T94" fmla="*/ 101 w 189"/>
                  <a:gd name="T95" fmla="*/ 176 h 190"/>
                  <a:gd name="T96" fmla="*/ 113 w 189"/>
                  <a:gd name="T97" fmla="*/ 188 h 190"/>
                  <a:gd name="T98" fmla="*/ 119 w 189"/>
                  <a:gd name="T99" fmla="*/ 180 h 190"/>
                  <a:gd name="T100" fmla="*/ 133 w 189"/>
                  <a:gd name="T101" fmla="*/ 177 h 190"/>
                  <a:gd name="T102" fmla="*/ 142 w 189"/>
                  <a:gd name="T103" fmla="*/ 177 h 190"/>
                  <a:gd name="T104" fmla="*/ 80 w 189"/>
                  <a:gd name="T105" fmla="*/ 66 h 190"/>
                  <a:gd name="T106" fmla="*/ 78 w 189"/>
                  <a:gd name="T107" fmla="*/ 74 h 190"/>
                  <a:gd name="T108" fmla="*/ 113 w 189"/>
                  <a:gd name="T109" fmla="*/ 85 h 190"/>
                  <a:gd name="T110" fmla="*/ 66 w 189"/>
                  <a:gd name="T111" fmla="*/ 109 h 190"/>
                  <a:gd name="T112" fmla="*/ 74 w 189"/>
                  <a:gd name="T113" fmla="*/ 112 h 190"/>
                  <a:gd name="T114" fmla="*/ 88 w 189"/>
                  <a:gd name="T115" fmla="*/ 82 h 190"/>
                  <a:gd name="T116" fmla="*/ 81 w 189"/>
                  <a:gd name="T117" fmla="*/ 102 h 190"/>
                  <a:gd name="T118" fmla="*/ 112 w 189"/>
                  <a:gd name="T119" fmla="*/ 11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9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0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0" y="163"/>
                    </a:cubicBezTo>
                    <a:cubicBezTo>
                      <a:pt x="161" y="162"/>
                      <a:pt x="162" y="162"/>
                      <a:pt x="163" y="161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8" y="151"/>
                      <a:pt x="157" y="147"/>
                      <a:pt x="159" y="144"/>
                    </a:cubicBezTo>
                    <a:cubicBezTo>
                      <a:pt x="161" y="140"/>
                      <a:pt x="166" y="140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4" y="132"/>
                      <a:pt x="174" y="132"/>
                      <a:pt x="174" y="132"/>
                    </a:cubicBezTo>
                    <a:cubicBezTo>
                      <a:pt x="171" y="130"/>
                      <a:pt x="169" y="127"/>
                      <a:pt x="171" y="123"/>
                    </a:cubicBezTo>
                    <a:cubicBezTo>
                      <a:pt x="169" y="120"/>
                      <a:pt x="172" y="116"/>
                      <a:pt x="175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3" y="121"/>
                      <a:pt x="186" y="119"/>
                      <a:pt x="187" y="117"/>
                    </a:cubicBezTo>
                    <a:cubicBezTo>
                      <a:pt x="187" y="116"/>
                      <a:pt x="187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1" y="108"/>
                      <a:pt x="181" y="108"/>
                      <a:pt x="181" y="108"/>
                    </a:cubicBezTo>
                    <a:cubicBezTo>
                      <a:pt x="178" y="108"/>
                      <a:pt x="175" y="104"/>
                      <a:pt x="175" y="101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89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3" y="78"/>
                    </a:cubicBezTo>
                    <a:cubicBezTo>
                      <a:pt x="173" y="74"/>
                      <a:pt x="175" y="70"/>
                      <a:pt x="179" y="70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4"/>
                    </a:cubicBezTo>
                    <a:cubicBezTo>
                      <a:pt x="183" y="62"/>
                      <a:pt x="183" y="61"/>
                      <a:pt x="182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5" y="56"/>
                    </a:cubicBezTo>
                    <a:cubicBezTo>
                      <a:pt x="164" y="53"/>
                      <a:pt x="165" y="49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1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7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2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20"/>
                      <a:pt x="151" y="19"/>
                      <a:pt x="150" y="18"/>
                    </a:cubicBezTo>
                    <a:cubicBezTo>
                      <a:pt x="147" y="17"/>
                      <a:pt x="145" y="17"/>
                      <a:pt x="143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25"/>
                      <a:pt x="136" y="26"/>
                      <a:pt x="133" y="24"/>
                    </a:cubicBezTo>
                    <a:cubicBezTo>
                      <a:pt x="130" y="22"/>
                      <a:pt x="128" y="18"/>
                      <a:pt x="130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7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5" y="12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4"/>
                      <a:pt x="105" y="1"/>
                      <a:pt x="103" y="1"/>
                    </a:cubicBezTo>
                    <a:cubicBezTo>
                      <a:pt x="102" y="1"/>
                      <a:pt x="100" y="1"/>
                      <a:pt x="99" y="1"/>
                    </a:cubicBezTo>
                    <a:cubicBezTo>
                      <a:pt x="97" y="0"/>
                      <a:pt x="94" y="3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8" y="15"/>
                    </a:cubicBezTo>
                    <a:cubicBezTo>
                      <a:pt x="85" y="15"/>
                      <a:pt x="81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8" y="2"/>
                      <a:pt x="76" y="2"/>
                    </a:cubicBezTo>
                    <a:cubicBezTo>
                      <a:pt x="75" y="3"/>
                      <a:pt x="73" y="3"/>
                      <a:pt x="72" y="3"/>
                    </a:cubicBezTo>
                    <a:cubicBezTo>
                      <a:pt x="70" y="4"/>
                      <a:pt x="68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69" y="18"/>
                      <a:pt x="66" y="20"/>
                    </a:cubicBezTo>
                    <a:cubicBezTo>
                      <a:pt x="62" y="21"/>
                      <a:pt x="58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2"/>
                      <a:pt x="48" y="13"/>
                      <a:pt x="47" y="13"/>
                    </a:cubicBezTo>
                    <a:cubicBezTo>
                      <a:pt x="45" y="14"/>
                      <a:pt x="44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9" y="24"/>
                      <a:pt x="49" y="29"/>
                      <a:pt x="46" y="31"/>
                    </a:cubicBezTo>
                    <a:cubicBezTo>
                      <a:pt x="43" y="33"/>
                      <a:pt x="38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6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4" y="35"/>
                      <a:pt x="26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1" y="40"/>
                      <a:pt x="32" y="44"/>
                      <a:pt x="29" y="47"/>
                    </a:cubicBezTo>
                    <a:cubicBezTo>
                      <a:pt x="27" y="50"/>
                      <a:pt x="23" y="51"/>
                      <a:pt x="20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6" y="46"/>
                      <a:pt x="13" y="46"/>
                      <a:pt x="12" y="48"/>
                    </a:cubicBezTo>
                    <a:cubicBezTo>
                      <a:pt x="12" y="50"/>
                      <a:pt x="11" y="51"/>
                      <a:pt x="10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1"/>
                      <a:pt x="17" y="74"/>
                      <a:pt x="14" y="73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0"/>
                      <a:pt x="3" y="71"/>
                      <a:pt x="2" y="74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5" y="82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6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0" y="107"/>
                      <a:pt x="3" y="108"/>
                      <a:pt x="5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11" y="107"/>
                      <a:pt x="14" y="109"/>
                      <a:pt x="15" y="112"/>
                    </a:cubicBezTo>
                    <a:cubicBezTo>
                      <a:pt x="17" y="116"/>
                      <a:pt x="14" y="120"/>
                      <a:pt x="10" y="121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6" y="122"/>
                      <a:pt x="4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0" y="134"/>
                      <a:pt x="13" y="133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6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0" y="150"/>
                      <a:pt x="34" y="150"/>
                      <a:pt x="37" y="152"/>
                    </a:cubicBezTo>
                    <a:cubicBezTo>
                      <a:pt x="40" y="155"/>
                      <a:pt x="40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4" y="165"/>
                      <a:pt x="34" y="169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8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80"/>
                      <a:pt x="58" y="182"/>
                      <a:pt x="60" y="183"/>
                    </a:cubicBezTo>
                    <a:cubicBezTo>
                      <a:pt x="61" y="184"/>
                      <a:pt x="62" y="184"/>
                      <a:pt x="64" y="185"/>
                    </a:cubicBezTo>
                    <a:cubicBezTo>
                      <a:pt x="66" y="186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76"/>
                      <a:pt x="73" y="174"/>
                      <a:pt x="77" y="174"/>
                    </a:cubicBezTo>
                    <a:cubicBezTo>
                      <a:pt x="81" y="174"/>
                      <a:pt x="84" y="179"/>
                      <a:pt x="83" y="183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82" y="187"/>
                      <a:pt x="84" y="189"/>
                      <a:pt x="86" y="190"/>
                    </a:cubicBezTo>
                    <a:cubicBezTo>
                      <a:pt x="87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4" y="185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4" y="188"/>
                      <a:pt x="116" y="188"/>
                      <a:pt x="117" y="187"/>
                    </a:cubicBezTo>
                    <a:cubicBezTo>
                      <a:pt x="119" y="187"/>
                      <a:pt x="121" y="184"/>
                      <a:pt x="120" y="182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8" y="176"/>
                      <a:pt x="120" y="171"/>
                      <a:pt x="124" y="171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moveTo>
                      <a:pt x="78" y="74"/>
                    </a:moveTo>
                    <a:cubicBezTo>
                      <a:pt x="76" y="71"/>
                      <a:pt x="77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89" y="72"/>
                      <a:pt x="88" y="75"/>
                      <a:pt x="86" y="77"/>
                    </a:cubicBezTo>
                    <a:cubicBezTo>
                      <a:pt x="83" y="78"/>
                      <a:pt x="79" y="77"/>
                      <a:pt x="78" y="74"/>
                    </a:cubicBezTo>
                    <a:moveTo>
                      <a:pt x="123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8" y="76"/>
                      <a:pt x="122" y="77"/>
                      <a:pt x="123" y="80"/>
                    </a:cubicBezTo>
                    <a:moveTo>
                      <a:pt x="66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1" y="113"/>
                      <a:pt x="68" y="112"/>
                      <a:pt x="66" y="109"/>
                    </a:cubicBezTo>
                    <a:moveTo>
                      <a:pt x="81" y="102"/>
                    </a:moveTo>
                    <a:cubicBezTo>
                      <a:pt x="77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1" y="108"/>
                    </a:cubicBezTo>
                    <a:cubicBezTo>
                      <a:pt x="94" y="112"/>
                      <a:pt x="85" y="110"/>
                      <a:pt x="81" y="102"/>
                    </a:cubicBezTo>
                    <a:moveTo>
                      <a:pt x="102" y="121"/>
                    </a:moveTo>
                    <a:cubicBezTo>
                      <a:pt x="100" y="118"/>
                      <a:pt x="101" y="115"/>
                      <a:pt x="104" y="113"/>
                    </a:cubicBezTo>
                    <a:cubicBezTo>
                      <a:pt x="107" y="112"/>
                      <a:pt x="111" y="113"/>
                      <a:pt x="112" y="115"/>
                    </a:cubicBezTo>
                    <a:cubicBezTo>
                      <a:pt x="113" y="118"/>
                      <a:pt x="112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7"/>
              <p:cNvSpPr>
                <a:spLocks noEditPoints="1"/>
              </p:cNvSpPr>
              <p:nvPr/>
            </p:nvSpPr>
            <p:spPr bwMode="auto">
              <a:xfrm>
                <a:off x="7744012" y="3565900"/>
                <a:ext cx="307933" cy="303860"/>
              </a:xfrm>
              <a:custGeom>
                <a:avLst/>
                <a:gdLst>
                  <a:gd name="T0" fmla="*/ 61 w 160"/>
                  <a:gd name="T1" fmla="*/ 100 h 158"/>
                  <a:gd name="T2" fmla="*/ 79 w 160"/>
                  <a:gd name="T3" fmla="*/ 51 h 158"/>
                  <a:gd name="T4" fmla="*/ 101 w 160"/>
                  <a:gd name="T5" fmla="*/ 98 h 158"/>
                  <a:gd name="T6" fmla="*/ 82 w 160"/>
                  <a:gd name="T7" fmla="*/ 0 h 158"/>
                  <a:gd name="T8" fmla="*/ 67 w 160"/>
                  <a:gd name="T9" fmla="*/ 0 h 158"/>
                  <a:gd name="T10" fmla="*/ 56 w 160"/>
                  <a:gd name="T11" fmla="*/ 19 h 158"/>
                  <a:gd name="T12" fmla="*/ 49 w 160"/>
                  <a:gd name="T13" fmla="*/ 25 h 158"/>
                  <a:gd name="T14" fmla="*/ 38 w 160"/>
                  <a:gd name="T15" fmla="*/ 21 h 158"/>
                  <a:gd name="T16" fmla="*/ 28 w 160"/>
                  <a:gd name="T17" fmla="*/ 18 h 158"/>
                  <a:gd name="T18" fmla="*/ 15 w 160"/>
                  <a:gd name="T19" fmla="*/ 31 h 158"/>
                  <a:gd name="T20" fmla="*/ 22 w 160"/>
                  <a:gd name="T21" fmla="*/ 54 h 158"/>
                  <a:gd name="T22" fmla="*/ 18 w 160"/>
                  <a:gd name="T23" fmla="*/ 63 h 158"/>
                  <a:gd name="T24" fmla="*/ 0 w 160"/>
                  <a:gd name="T25" fmla="*/ 76 h 158"/>
                  <a:gd name="T26" fmla="*/ 5 w 160"/>
                  <a:gd name="T27" fmla="*/ 96 h 158"/>
                  <a:gd name="T28" fmla="*/ 24 w 160"/>
                  <a:gd name="T29" fmla="*/ 103 h 158"/>
                  <a:gd name="T30" fmla="*/ 20 w 160"/>
                  <a:gd name="T31" fmla="*/ 127 h 158"/>
                  <a:gd name="T32" fmla="*/ 33 w 160"/>
                  <a:gd name="T33" fmla="*/ 143 h 158"/>
                  <a:gd name="T34" fmla="*/ 40 w 160"/>
                  <a:gd name="T35" fmla="*/ 144 h 158"/>
                  <a:gd name="T36" fmla="*/ 58 w 160"/>
                  <a:gd name="T37" fmla="*/ 136 h 158"/>
                  <a:gd name="T38" fmla="*/ 64 w 160"/>
                  <a:gd name="T39" fmla="*/ 139 h 158"/>
                  <a:gd name="T40" fmla="*/ 74 w 160"/>
                  <a:gd name="T41" fmla="*/ 157 h 158"/>
                  <a:gd name="T42" fmla="*/ 78 w 160"/>
                  <a:gd name="T43" fmla="*/ 158 h 158"/>
                  <a:gd name="T44" fmla="*/ 98 w 160"/>
                  <a:gd name="T45" fmla="*/ 154 h 158"/>
                  <a:gd name="T46" fmla="*/ 108 w 160"/>
                  <a:gd name="T47" fmla="*/ 133 h 158"/>
                  <a:gd name="T48" fmla="*/ 111 w 160"/>
                  <a:gd name="T49" fmla="*/ 133 h 158"/>
                  <a:gd name="T50" fmla="*/ 130 w 160"/>
                  <a:gd name="T51" fmla="*/ 139 h 158"/>
                  <a:gd name="T52" fmla="*/ 135 w 160"/>
                  <a:gd name="T53" fmla="*/ 138 h 158"/>
                  <a:gd name="T54" fmla="*/ 146 w 160"/>
                  <a:gd name="T55" fmla="*/ 120 h 158"/>
                  <a:gd name="T56" fmla="*/ 138 w 160"/>
                  <a:gd name="T57" fmla="*/ 99 h 158"/>
                  <a:gd name="T58" fmla="*/ 157 w 160"/>
                  <a:gd name="T59" fmla="*/ 88 h 158"/>
                  <a:gd name="T60" fmla="*/ 158 w 160"/>
                  <a:gd name="T61" fmla="*/ 67 h 158"/>
                  <a:gd name="T62" fmla="*/ 138 w 160"/>
                  <a:gd name="T63" fmla="*/ 56 h 158"/>
                  <a:gd name="T64" fmla="*/ 134 w 160"/>
                  <a:gd name="T65" fmla="*/ 46 h 158"/>
                  <a:gd name="T66" fmla="*/ 139 w 160"/>
                  <a:gd name="T67" fmla="*/ 31 h 158"/>
                  <a:gd name="T68" fmla="*/ 127 w 160"/>
                  <a:gd name="T69" fmla="*/ 15 h 158"/>
                  <a:gd name="T70" fmla="*/ 119 w 160"/>
                  <a:gd name="T71" fmla="*/ 14 h 158"/>
                  <a:gd name="T72" fmla="*/ 101 w 160"/>
                  <a:gd name="T73" fmla="*/ 22 h 158"/>
                  <a:gd name="T74" fmla="*/ 95 w 160"/>
                  <a:gd name="T75" fmla="*/ 19 h 158"/>
                  <a:gd name="T76" fmla="*/ 82 w 160"/>
                  <a:gd name="T7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0" h="158">
                    <a:moveTo>
                      <a:pt x="80" y="107"/>
                    </a:moveTo>
                    <a:cubicBezTo>
                      <a:pt x="73" y="107"/>
                      <a:pt x="67" y="105"/>
                      <a:pt x="61" y="100"/>
                    </a:cubicBezTo>
                    <a:cubicBezTo>
                      <a:pt x="49" y="89"/>
                      <a:pt x="48" y="71"/>
                      <a:pt x="58" y="60"/>
                    </a:cubicBezTo>
                    <a:cubicBezTo>
                      <a:pt x="64" y="54"/>
                      <a:pt x="71" y="51"/>
                      <a:pt x="79" y="51"/>
                    </a:cubicBezTo>
                    <a:cubicBezTo>
                      <a:pt x="86" y="51"/>
                      <a:pt x="93" y="53"/>
                      <a:pt x="98" y="58"/>
                    </a:cubicBezTo>
                    <a:cubicBezTo>
                      <a:pt x="110" y="68"/>
                      <a:pt x="111" y="87"/>
                      <a:pt x="101" y="98"/>
                    </a:cubicBezTo>
                    <a:cubicBezTo>
                      <a:pt x="96" y="104"/>
                      <a:pt x="88" y="107"/>
                      <a:pt x="80" y="107"/>
                    </a:cubicBezTo>
                    <a:moveTo>
                      <a:pt x="8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6" y="0"/>
                      <a:pt x="72" y="0"/>
                      <a:pt x="67" y="0"/>
                    </a:cubicBezTo>
                    <a:cubicBezTo>
                      <a:pt x="64" y="0"/>
                      <a:pt x="62" y="2"/>
                      <a:pt x="61" y="4"/>
                    </a:cubicBezTo>
                    <a:cubicBezTo>
                      <a:pt x="60" y="9"/>
                      <a:pt x="58" y="14"/>
                      <a:pt x="56" y="19"/>
                    </a:cubicBezTo>
                    <a:cubicBezTo>
                      <a:pt x="56" y="22"/>
                      <a:pt x="54" y="23"/>
                      <a:pt x="51" y="24"/>
                    </a:cubicBezTo>
                    <a:cubicBezTo>
                      <a:pt x="51" y="25"/>
                      <a:pt x="50" y="25"/>
                      <a:pt x="49" y="25"/>
                    </a:cubicBezTo>
                    <a:cubicBezTo>
                      <a:pt x="49" y="25"/>
                      <a:pt x="49" y="25"/>
                      <a:pt x="48" y="25"/>
                    </a:cubicBezTo>
                    <a:cubicBezTo>
                      <a:pt x="45" y="23"/>
                      <a:pt x="41" y="22"/>
                      <a:pt x="38" y="21"/>
                    </a:cubicBezTo>
                    <a:cubicBezTo>
                      <a:pt x="35" y="20"/>
                      <a:pt x="32" y="19"/>
                      <a:pt x="30" y="19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7" y="18"/>
                      <a:pt x="26" y="19"/>
                      <a:pt x="25" y="20"/>
                    </a:cubicBezTo>
                    <a:cubicBezTo>
                      <a:pt x="22" y="24"/>
                      <a:pt x="19" y="28"/>
                      <a:pt x="15" y="31"/>
                    </a:cubicBezTo>
                    <a:cubicBezTo>
                      <a:pt x="13" y="33"/>
                      <a:pt x="13" y="36"/>
                      <a:pt x="14" y="39"/>
                    </a:cubicBezTo>
                    <a:cubicBezTo>
                      <a:pt x="17" y="44"/>
                      <a:pt x="19" y="49"/>
                      <a:pt x="22" y="54"/>
                    </a:cubicBezTo>
                    <a:cubicBezTo>
                      <a:pt x="22" y="55"/>
                      <a:pt x="23" y="56"/>
                      <a:pt x="23" y="56"/>
                    </a:cubicBezTo>
                    <a:cubicBezTo>
                      <a:pt x="22" y="58"/>
                      <a:pt x="21" y="61"/>
                      <a:pt x="18" y="63"/>
                    </a:cubicBezTo>
                    <a:cubicBezTo>
                      <a:pt x="13" y="65"/>
                      <a:pt x="8" y="68"/>
                      <a:pt x="3" y="70"/>
                    </a:cubicBezTo>
                    <a:cubicBezTo>
                      <a:pt x="1" y="71"/>
                      <a:pt x="0" y="73"/>
                      <a:pt x="0" y="76"/>
                    </a:cubicBezTo>
                    <a:cubicBezTo>
                      <a:pt x="1" y="81"/>
                      <a:pt x="1" y="86"/>
                      <a:pt x="1" y="90"/>
                    </a:cubicBezTo>
                    <a:cubicBezTo>
                      <a:pt x="1" y="93"/>
                      <a:pt x="2" y="95"/>
                      <a:pt x="5" y="96"/>
                    </a:cubicBezTo>
                    <a:cubicBezTo>
                      <a:pt x="11" y="98"/>
                      <a:pt x="16" y="100"/>
                      <a:pt x="22" y="102"/>
                    </a:cubicBezTo>
                    <a:cubicBezTo>
                      <a:pt x="23" y="102"/>
                      <a:pt x="23" y="102"/>
                      <a:pt x="24" y="103"/>
                    </a:cubicBezTo>
                    <a:cubicBezTo>
                      <a:pt x="25" y="105"/>
                      <a:pt x="27" y="108"/>
                      <a:pt x="25" y="111"/>
                    </a:cubicBezTo>
                    <a:cubicBezTo>
                      <a:pt x="23" y="116"/>
                      <a:pt x="22" y="122"/>
                      <a:pt x="20" y="127"/>
                    </a:cubicBezTo>
                    <a:cubicBezTo>
                      <a:pt x="20" y="129"/>
                      <a:pt x="20" y="131"/>
                      <a:pt x="22" y="133"/>
                    </a:cubicBezTo>
                    <a:cubicBezTo>
                      <a:pt x="26" y="136"/>
                      <a:pt x="30" y="139"/>
                      <a:pt x="33" y="143"/>
                    </a:cubicBezTo>
                    <a:cubicBezTo>
                      <a:pt x="35" y="144"/>
                      <a:pt x="36" y="145"/>
                      <a:pt x="37" y="145"/>
                    </a:cubicBezTo>
                    <a:cubicBezTo>
                      <a:pt x="38" y="145"/>
                      <a:pt x="39" y="144"/>
                      <a:pt x="40" y="144"/>
                    </a:cubicBezTo>
                    <a:cubicBezTo>
                      <a:pt x="45" y="142"/>
                      <a:pt x="49" y="140"/>
                      <a:pt x="53" y="137"/>
                    </a:cubicBezTo>
                    <a:cubicBezTo>
                      <a:pt x="55" y="137"/>
                      <a:pt x="57" y="136"/>
                      <a:pt x="58" y="136"/>
                    </a:cubicBezTo>
                    <a:cubicBezTo>
                      <a:pt x="59" y="136"/>
                      <a:pt x="61" y="136"/>
                      <a:pt x="62" y="137"/>
                    </a:cubicBezTo>
                    <a:cubicBezTo>
                      <a:pt x="63" y="137"/>
                      <a:pt x="64" y="138"/>
                      <a:pt x="64" y="139"/>
                    </a:cubicBezTo>
                    <a:cubicBezTo>
                      <a:pt x="66" y="144"/>
                      <a:pt x="69" y="148"/>
                      <a:pt x="71" y="153"/>
                    </a:cubicBezTo>
                    <a:cubicBezTo>
                      <a:pt x="72" y="154"/>
                      <a:pt x="73" y="156"/>
                      <a:pt x="74" y="157"/>
                    </a:cubicBezTo>
                    <a:cubicBezTo>
                      <a:pt x="75" y="158"/>
                      <a:pt x="77" y="158"/>
                      <a:pt x="78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83" y="158"/>
                      <a:pt x="88" y="158"/>
                      <a:pt x="93" y="158"/>
                    </a:cubicBezTo>
                    <a:cubicBezTo>
                      <a:pt x="96" y="158"/>
                      <a:pt x="97" y="156"/>
                      <a:pt x="98" y="154"/>
                    </a:cubicBezTo>
                    <a:cubicBezTo>
                      <a:pt x="100" y="149"/>
                      <a:pt x="102" y="144"/>
                      <a:pt x="103" y="139"/>
                    </a:cubicBezTo>
                    <a:cubicBezTo>
                      <a:pt x="104" y="136"/>
                      <a:pt x="105" y="134"/>
                      <a:pt x="108" y="133"/>
                    </a:cubicBezTo>
                    <a:cubicBezTo>
                      <a:pt x="109" y="133"/>
                      <a:pt x="110" y="133"/>
                      <a:pt x="110" y="133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5" y="135"/>
                      <a:pt x="118" y="136"/>
                      <a:pt x="122" y="137"/>
                    </a:cubicBezTo>
                    <a:cubicBezTo>
                      <a:pt x="125" y="138"/>
                      <a:pt x="127" y="139"/>
                      <a:pt x="130" y="139"/>
                    </a:cubicBezTo>
                    <a:cubicBezTo>
                      <a:pt x="131" y="139"/>
                      <a:pt x="131" y="140"/>
                      <a:pt x="131" y="140"/>
                    </a:cubicBezTo>
                    <a:cubicBezTo>
                      <a:pt x="133" y="140"/>
                      <a:pt x="134" y="139"/>
                      <a:pt x="135" y="138"/>
                    </a:cubicBezTo>
                    <a:cubicBezTo>
                      <a:pt x="138" y="134"/>
                      <a:pt x="141" y="130"/>
                      <a:pt x="144" y="127"/>
                    </a:cubicBezTo>
                    <a:cubicBezTo>
                      <a:pt x="147" y="125"/>
                      <a:pt x="147" y="122"/>
                      <a:pt x="146" y="120"/>
                    </a:cubicBezTo>
                    <a:cubicBezTo>
                      <a:pt x="143" y="115"/>
                      <a:pt x="141" y="110"/>
                      <a:pt x="138" y="105"/>
                    </a:cubicBezTo>
                    <a:cubicBezTo>
                      <a:pt x="137" y="103"/>
                      <a:pt x="137" y="101"/>
                      <a:pt x="138" y="99"/>
                    </a:cubicBezTo>
                    <a:cubicBezTo>
                      <a:pt x="138" y="97"/>
                      <a:pt x="139" y="96"/>
                      <a:pt x="141" y="95"/>
                    </a:cubicBezTo>
                    <a:cubicBezTo>
                      <a:pt x="146" y="93"/>
                      <a:pt x="151" y="90"/>
                      <a:pt x="157" y="88"/>
                    </a:cubicBezTo>
                    <a:cubicBezTo>
                      <a:pt x="159" y="86"/>
                      <a:pt x="160" y="85"/>
                      <a:pt x="159" y="82"/>
                    </a:cubicBezTo>
                    <a:cubicBezTo>
                      <a:pt x="159" y="77"/>
                      <a:pt x="159" y="72"/>
                      <a:pt x="158" y="67"/>
                    </a:cubicBezTo>
                    <a:cubicBezTo>
                      <a:pt x="158" y="65"/>
                      <a:pt x="157" y="63"/>
                      <a:pt x="155" y="62"/>
                    </a:cubicBezTo>
                    <a:cubicBezTo>
                      <a:pt x="149" y="60"/>
                      <a:pt x="144" y="58"/>
                      <a:pt x="138" y="56"/>
                    </a:cubicBezTo>
                    <a:cubicBezTo>
                      <a:pt x="136" y="56"/>
                      <a:pt x="136" y="55"/>
                      <a:pt x="135" y="54"/>
                    </a:cubicBezTo>
                    <a:cubicBezTo>
                      <a:pt x="133" y="51"/>
                      <a:pt x="133" y="49"/>
                      <a:pt x="134" y="46"/>
                    </a:cubicBezTo>
                    <a:cubicBezTo>
                      <a:pt x="135" y="45"/>
                      <a:pt x="135" y="44"/>
                      <a:pt x="136" y="43"/>
                    </a:cubicBezTo>
                    <a:cubicBezTo>
                      <a:pt x="137" y="39"/>
                      <a:pt x="138" y="35"/>
                      <a:pt x="139" y="31"/>
                    </a:cubicBezTo>
                    <a:cubicBezTo>
                      <a:pt x="140" y="29"/>
                      <a:pt x="139" y="27"/>
                      <a:pt x="137" y="25"/>
                    </a:cubicBezTo>
                    <a:cubicBezTo>
                      <a:pt x="133" y="22"/>
                      <a:pt x="130" y="19"/>
                      <a:pt x="127" y="15"/>
                    </a:cubicBezTo>
                    <a:cubicBezTo>
                      <a:pt x="125" y="14"/>
                      <a:pt x="124" y="13"/>
                      <a:pt x="122" y="13"/>
                    </a:cubicBezTo>
                    <a:cubicBezTo>
                      <a:pt x="121" y="13"/>
                      <a:pt x="120" y="14"/>
                      <a:pt x="119" y="14"/>
                    </a:cubicBezTo>
                    <a:cubicBezTo>
                      <a:pt x="115" y="16"/>
                      <a:pt x="110" y="18"/>
                      <a:pt x="106" y="21"/>
                    </a:cubicBezTo>
                    <a:cubicBezTo>
                      <a:pt x="104" y="21"/>
                      <a:pt x="103" y="22"/>
                      <a:pt x="101" y="22"/>
                    </a:cubicBezTo>
                    <a:cubicBezTo>
                      <a:pt x="100" y="22"/>
                      <a:pt x="99" y="22"/>
                      <a:pt x="98" y="21"/>
                    </a:cubicBezTo>
                    <a:cubicBezTo>
                      <a:pt x="97" y="21"/>
                      <a:pt x="96" y="20"/>
                      <a:pt x="95" y="19"/>
                    </a:cubicBezTo>
                    <a:cubicBezTo>
                      <a:pt x="93" y="13"/>
                      <a:pt x="90" y="8"/>
                      <a:pt x="87" y="3"/>
                    </a:cubicBezTo>
                    <a:cubicBezTo>
                      <a:pt x="86" y="0"/>
                      <a:pt x="84" y="0"/>
                      <a:pt x="8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8"/>
              <p:cNvSpPr>
                <a:spLocks noEditPoints="1"/>
              </p:cNvSpPr>
              <p:nvPr/>
            </p:nvSpPr>
            <p:spPr bwMode="auto">
              <a:xfrm>
                <a:off x="8064166" y="3681579"/>
                <a:ext cx="140117" cy="140117"/>
              </a:xfrm>
              <a:custGeom>
                <a:avLst/>
                <a:gdLst>
                  <a:gd name="T0" fmla="*/ 28 w 73"/>
                  <a:gd name="T1" fmla="*/ 46 h 73"/>
                  <a:gd name="T2" fmla="*/ 37 w 73"/>
                  <a:gd name="T3" fmla="*/ 24 h 73"/>
                  <a:gd name="T4" fmla="*/ 47 w 73"/>
                  <a:gd name="T5" fmla="*/ 45 h 73"/>
                  <a:gd name="T6" fmla="*/ 38 w 73"/>
                  <a:gd name="T7" fmla="*/ 0 h 73"/>
                  <a:gd name="T8" fmla="*/ 31 w 73"/>
                  <a:gd name="T9" fmla="*/ 1 h 73"/>
                  <a:gd name="T10" fmla="*/ 26 w 73"/>
                  <a:gd name="T11" fmla="*/ 9 h 73"/>
                  <a:gd name="T12" fmla="*/ 23 w 73"/>
                  <a:gd name="T13" fmla="*/ 12 h 73"/>
                  <a:gd name="T14" fmla="*/ 18 w 73"/>
                  <a:gd name="T15" fmla="*/ 10 h 73"/>
                  <a:gd name="T16" fmla="*/ 13 w 73"/>
                  <a:gd name="T17" fmla="*/ 9 h 73"/>
                  <a:gd name="T18" fmla="*/ 7 w 73"/>
                  <a:gd name="T19" fmla="*/ 15 h 73"/>
                  <a:gd name="T20" fmla="*/ 10 w 73"/>
                  <a:gd name="T21" fmla="*/ 25 h 73"/>
                  <a:gd name="T22" fmla="*/ 9 w 73"/>
                  <a:gd name="T23" fmla="*/ 29 h 73"/>
                  <a:gd name="T24" fmla="*/ 1 w 73"/>
                  <a:gd name="T25" fmla="*/ 35 h 73"/>
                  <a:gd name="T26" fmla="*/ 3 w 73"/>
                  <a:gd name="T27" fmla="*/ 44 h 73"/>
                  <a:gd name="T28" fmla="*/ 11 w 73"/>
                  <a:gd name="T29" fmla="*/ 48 h 73"/>
                  <a:gd name="T30" fmla="*/ 10 w 73"/>
                  <a:gd name="T31" fmla="*/ 59 h 73"/>
                  <a:gd name="T32" fmla="*/ 16 w 73"/>
                  <a:gd name="T33" fmla="*/ 66 h 73"/>
                  <a:gd name="T34" fmla="*/ 19 w 73"/>
                  <a:gd name="T35" fmla="*/ 66 h 73"/>
                  <a:gd name="T36" fmla="*/ 27 w 73"/>
                  <a:gd name="T37" fmla="*/ 63 h 73"/>
                  <a:gd name="T38" fmla="*/ 30 w 73"/>
                  <a:gd name="T39" fmla="*/ 64 h 73"/>
                  <a:gd name="T40" fmla="*/ 34 w 73"/>
                  <a:gd name="T41" fmla="*/ 73 h 73"/>
                  <a:gd name="T42" fmla="*/ 36 w 73"/>
                  <a:gd name="T43" fmla="*/ 73 h 73"/>
                  <a:gd name="T44" fmla="*/ 45 w 73"/>
                  <a:gd name="T45" fmla="*/ 71 h 73"/>
                  <a:gd name="T46" fmla="*/ 50 w 73"/>
                  <a:gd name="T47" fmla="*/ 62 h 73"/>
                  <a:gd name="T48" fmla="*/ 51 w 73"/>
                  <a:gd name="T49" fmla="*/ 61 h 73"/>
                  <a:gd name="T50" fmla="*/ 60 w 73"/>
                  <a:gd name="T51" fmla="*/ 64 h 73"/>
                  <a:gd name="T52" fmla="*/ 62 w 73"/>
                  <a:gd name="T53" fmla="*/ 64 h 73"/>
                  <a:gd name="T54" fmla="*/ 67 w 73"/>
                  <a:gd name="T55" fmla="*/ 55 h 73"/>
                  <a:gd name="T56" fmla="*/ 63 w 73"/>
                  <a:gd name="T57" fmla="*/ 46 h 73"/>
                  <a:gd name="T58" fmla="*/ 72 w 73"/>
                  <a:gd name="T59" fmla="*/ 41 h 73"/>
                  <a:gd name="T60" fmla="*/ 73 w 73"/>
                  <a:gd name="T61" fmla="*/ 31 h 73"/>
                  <a:gd name="T62" fmla="*/ 63 w 73"/>
                  <a:gd name="T63" fmla="*/ 26 h 73"/>
                  <a:gd name="T64" fmla="*/ 62 w 73"/>
                  <a:gd name="T65" fmla="*/ 22 h 73"/>
                  <a:gd name="T66" fmla="*/ 64 w 73"/>
                  <a:gd name="T67" fmla="*/ 15 h 73"/>
                  <a:gd name="T68" fmla="*/ 58 w 73"/>
                  <a:gd name="T69" fmla="*/ 8 h 73"/>
                  <a:gd name="T70" fmla="*/ 55 w 73"/>
                  <a:gd name="T71" fmla="*/ 7 h 73"/>
                  <a:gd name="T72" fmla="*/ 47 w 73"/>
                  <a:gd name="T73" fmla="*/ 11 h 73"/>
                  <a:gd name="T74" fmla="*/ 44 w 73"/>
                  <a:gd name="T75" fmla="*/ 9 h 73"/>
                  <a:gd name="T76" fmla="*/ 38 w 73"/>
                  <a:gd name="T7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" h="73">
                    <a:moveTo>
                      <a:pt x="37" y="50"/>
                    </a:moveTo>
                    <a:cubicBezTo>
                      <a:pt x="34" y="50"/>
                      <a:pt x="31" y="49"/>
                      <a:pt x="28" y="46"/>
                    </a:cubicBezTo>
                    <a:cubicBezTo>
                      <a:pt x="23" y="41"/>
                      <a:pt x="22" y="33"/>
                      <a:pt x="27" y="28"/>
                    </a:cubicBezTo>
                    <a:cubicBezTo>
                      <a:pt x="30" y="25"/>
                      <a:pt x="33" y="24"/>
                      <a:pt x="37" y="24"/>
                    </a:cubicBezTo>
                    <a:cubicBezTo>
                      <a:pt x="40" y="24"/>
                      <a:pt x="43" y="25"/>
                      <a:pt x="45" y="27"/>
                    </a:cubicBezTo>
                    <a:cubicBezTo>
                      <a:pt x="51" y="32"/>
                      <a:pt x="51" y="40"/>
                      <a:pt x="47" y="45"/>
                    </a:cubicBezTo>
                    <a:cubicBezTo>
                      <a:pt x="44" y="48"/>
                      <a:pt x="41" y="50"/>
                      <a:pt x="37" y="50"/>
                    </a:cubicBezTo>
                    <a:moveTo>
                      <a:pt x="38" y="0"/>
                    </a:moveTo>
                    <a:cubicBezTo>
                      <a:pt x="38" y="0"/>
                      <a:pt x="37" y="0"/>
                      <a:pt x="37" y="0"/>
                    </a:cubicBezTo>
                    <a:cubicBezTo>
                      <a:pt x="35" y="1"/>
                      <a:pt x="33" y="1"/>
                      <a:pt x="31" y="1"/>
                    </a:cubicBezTo>
                    <a:cubicBezTo>
                      <a:pt x="30" y="1"/>
                      <a:pt x="29" y="1"/>
                      <a:pt x="28" y="3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1"/>
                      <a:pt x="19" y="11"/>
                      <a:pt x="18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1"/>
                      <a:pt x="9" y="23"/>
                      <a:pt x="10" y="25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7"/>
                      <a:pt x="10" y="29"/>
                      <a:pt x="9" y="29"/>
                    </a:cubicBezTo>
                    <a:cubicBezTo>
                      <a:pt x="6" y="30"/>
                      <a:pt x="4" y="31"/>
                      <a:pt x="2" y="33"/>
                    </a:cubicBezTo>
                    <a:cubicBezTo>
                      <a:pt x="1" y="33"/>
                      <a:pt x="0" y="34"/>
                      <a:pt x="1" y="35"/>
                    </a:cubicBezTo>
                    <a:cubicBezTo>
                      <a:pt x="1" y="38"/>
                      <a:pt x="1" y="40"/>
                      <a:pt x="1" y="42"/>
                    </a:cubicBezTo>
                    <a:cubicBezTo>
                      <a:pt x="1" y="43"/>
                      <a:pt x="2" y="44"/>
                      <a:pt x="3" y="44"/>
                    </a:cubicBezTo>
                    <a:cubicBezTo>
                      <a:pt x="5" y="45"/>
                      <a:pt x="8" y="46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9"/>
                      <a:pt x="13" y="50"/>
                      <a:pt x="12" y="51"/>
                    </a:cubicBezTo>
                    <a:cubicBezTo>
                      <a:pt x="11" y="54"/>
                      <a:pt x="11" y="56"/>
                      <a:pt x="10" y="59"/>
                    </a:cubicBezTo>
                    <a:cubicBezTo>
                      <a:pt x="9" y="60"/>
                      <a:pt x="10" y="61"/>
                      <a:pt x="11" y="61"/>
                    </a:cubicBezTo>
                    <a:cubicBezTo>
                      <a:pt x="12" y="63"/>
                      <a:pt x="14" y="64"/>
                      <a:pt x="16" y="66"/>
                    </a:cubicBezTo>
                    <a:cubicBezTo>
                      <a:pt x="16" y="66"/>
                      <a:pt x="17" y="67"/>
                      <a:pt x="18" y="67"/>
                    </a:cubicBezTo>
                    <a:cubicBezTo>
                      <a:pt x="18" y="67"/>
                      <a:pt x="18" y="67"/>
                      <a:pt x="19" y="66"/>
                    </a:cubicBezTo>
                    <a:cubicBezTo>
                      <a:pt x="21" y="65"/>
                      <a:pt x="23" y="64"/>
                      <a:pt x="25" y="63"/>
                    </a:cubicBezTo>
                    <a:cubicBezTo>
                      <a:pt x="26" y="63"/>
                      <a:pt x="26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29" y="63"/>
                      <a:pt x="29" y="64"/>
                      <a:pt x="30" y="64"/>
                    </a:cubicBezTo>
                    <a:cubicBezTo>
                      <a:pt x="31" y="66"/>
                      <a:pt x="32" y="68"/>
                      <a:pt x="33" y="70"/>
                    </a:cubicBezTo>
                    <a:cubicBezTo>
                      <a:pt x="33" y="71"/>
                      <a:pt x="34" y="72"/>
                      <a:pt x="34" y="73"/>
                    </a:cubicBezTo>
                    <a:cubicBezTo>
                      <a:pt x="35" y="73"/>
                      <a:pt x="35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8" y="73"/>
                      <a:pt x="40" y="73"/>
                      <a:pt x="43" y="73"/>
                    </a:cubicBezTo>
                    <a:cubicBezTo>
                      <a:pt x="44" y="73"/>
                      <a:pt x="45" y="72"/>
                      <a:pt x="45" y="71"/>
                    </a:cubicBezTo>
                    <a:cubicBezTo>
                      <a:pt x="46" y="69"/>
                      <a:pt x="47" y="66"/>
                      <a:pt x="48" y="64"/>
                    </a:cubicBezTo>
                    <a:cubicBezTo>
                      <a:pt x="48" y="63"/>
                      <a:pt x="49" y="62"/>
                      <a:pt x="50" y="62"/>
                    </a:cubicBezTo>
                    <a:cubicBezTo>
                      <a:pt x="50" y="61"/>
                      <a:pt x="50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3" y="62"/>
                      <a:pt x="54" y="63"/>
                      <a:pt x="56" y="63"/>
                    </a:cubicBezTo>
                    <a:cubicBezTo>
                      <a:pt x="57" y="64"/>
                      <a:pt x="59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1" y="64"/>
                      <a:pt x="61" y="64"/>
                      <a:pt x="62" y="64"/>
                    </a:cubicBezTo>
                    <a:cubicBezTo>
                      <a:pt x="63" y="62"/>
                      <a:pt x="65" y="60"/>
                      <a:pt x="66" y="58"/>
                    </a:cubicBezTo>
                    <a:cubicBezTo>
                      <a:pt x="67" y="57"/>
                      <a:pt x="68" y="56"/>
                      <a:pt x="67" y="55"/>
                    </a:cubicBezTo>
                    <a:cubicBezTo>
                      <a:pt x="66" y="53"/>
                      <a:pt x="65" y="51"/>
                      <a:pt x="64" y="49"/>
                    </a:cubicBezTo>
                    <a:cubicBezTo>
                      <a:pt x="63" y="48"/>
                      <a:pt x="63" y="47"/>
                      <a:pt x="63" y="46"/>
                    </a:cubicBezTo>
                    <a:cubicBezTo>
                      <a:pt x="64" y="45"/>
                      <a:pt x="64" y="45"/>
                      <a:pt x="65" y="44"/>
                    </a:cubicBezTo>
                    <a:cubicBezTo>
                      <a:pt x="67" y="43"/>
                      <a:pt x="70" y="42"/>
                      <a:pt x="72" y="41"/>
                    </a:cubicBezTo>
                    <a:cubicBezTo>
                      <a:pt x="73" y="40"/>
                      <a:pt x="73" y="39"/>
                      <a:pt x="73" y="38"/>
                    </a:cubicBezTo>
                    <a:cubicBezTo>
                      <a:pt x="73" y="36"/>
                      <a:pt x="73" y="34"/>
                      <a:pt x="73" y="31"/>
                    </a:cubicBezTo>
                    <a:cubicBezTo>
                      <a:pt x="73" y="30"/>
                      <a:pt x="72" y="29"/>
                      <a:pt x="71" y="29"/>
                    </a:cubicBezTo>
                    <a:cubicBezTo>
                      <a:pt x="69" y="28"/>
                      <a:pt x="66" y="27"/>
                      <a:pt x="63" y="26"/>
                    </a:cubicBezTo>
                    <a:cubicBezTo>
                      <a:pt x="63" y="26"/>
                      <a:pt x="62" y="26"/>
                      <a:pt x="62" y="25"/>
                    </a:cubicBezTo>
                    <a:cubicBezTo>
                      <a:pt x="61" y="24"/>
                      <a:pt x="61" y="23"/>
                      <a:pt x="62" y="22"/>
                    </a:cubicBezTo>
                    <a:cubicBezTo>
                      <a:pt x="62" y="21"/>
                      <a:pt x="62" y="21"/>
                      <a:pt x="62" y="20"/>
                    </a:cubicBezTo>
                    <a:cubicBezTo>
                      <a:pt x="63" y="18"/>
                      <a:pt x="63" y="17"/>
                      <a:pt x="64" y="15"/>
                    </a:cubicBezTo>
                    <a:cubicBezTo>
                      <a:pt x="64" y="14"/>
                      <a:pt x="64" y="13"/>
                      <a:pt x="63" y="12"/>
                    </a:cubicBezTo>
                    <a:cubicBezTo>
                      <a:pt x="61" y="11"/>
                      <a:pt x="60" y="9"/>
                      <a:pt x="58" y="8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8" y="10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5" y="10"/>
                    </a:cubicBezTo>
                    <a:cubicBezTo>
                      <a:pt x="45" y="10"/>
                      <a:pt x="44" y="10"/>
                      <a:pt x="44" y="9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9"/>
              <p:cNvSpPr>
                <a:spLocks noEditPoints="1"/>
              </p:cNvSpPr>
              <p:nvPr/>
            </p:nvSpPr>
            <p:spPr bwMode="auto">
              <a:xfrm>
                <a:off x="4630464" y="5049356"/>
                <a:ext cx="310377" cy="303860"/>
              </a:xfrm>
              <a:custGeom>
                <a:avLst/>
                <a:gdLst>
                  <a:gd name="T0" fmla="*/ 52 w 161"/>
                  <a:gd name="T1" fmla="*/ 80 h 158"/>
                  <a:gd name="T2" fmla="*/ 80 w 161"/>
                  <a:gd name="T3" fmla="*/ 51 h 158"/>
                  <a:gd name="T4" fmla="*/ 82 w 161"/>
                  <a:gd name="T5" fmla="*/ 107 h 158"/>
                  <a:gd name="T6" fmla="*/ 83 w 161"/>
                  <a:gd name="T7" fmla="*/ 0 h 158"/>
                  <a:gd name="T8" fmla="*/ 68 w 161"/>
                  <a:gd name="T9" fmla="*/ 1 h 158"/>
                  <a:gd name="T10" fmla="*/ 58 w 161"/>
                  <a:gd name="T11" fmla="*/ 19 h 158"/>
                  <a:gd name="T12" fmla="*/ 50 w 161"/>
                  <a:gd name="T13" fmla="*/ 25 h 158"/>
                  <a:gd name="T14" fmla="*/ 34 w 161"/>
                  <a:gd name="T15" fmla="*/ 20 h 158"/>
                  <a:gd name="T16" fmla="*/ 25 w 161"/>
                  <a:gd name="T17" fmla="*/ 21 h 158"/>
                  <a:gd name="T18" fmla="*/ 14 w 161"/>
                  <a:gd name="T19" fmla="*/ 39 h 158"/>
                  <a:gd name="T20" fmla="*/ 22 w 161"/>
                  <a:gd name="T21" fmla="*/ 60 h 158"/>
                  <a:gd name="T22" fmla="*/ 9 w 161"/>
                  <a:gd name="T23" fmla="*/ 67 h 158"/>
                  <a:gd name="T24" fmla="*/ 0 w 161"/>
                  <a:gd name="T25" fmla="*/ 76 h 158"/>
                  <a:gd name="T26" fmla="*/ 5 w 161"/>
                  <a:gd name="T27" fmla="*/ 96 h 158"/>
                  <a:gd name="T28" fmla="*/ 25 w 161"/>
                  <a:gd name="T29" fmla="*/ 105 h 158"/>
                  <a:gd name="T30" fmla="*/ 20 w 161"/>
                  <a:gd name="T31" fmla="*/ 127 h 158"/>
                  <a:gd name="T32" fmla="*/ 33 w 161"/>
                  <a:gd name="T33" fmla="*/ 143 h 158"/>
                  <a:gd name="T34" fmla="*/ 39 w 161"/>
                  <a:gd name="T35" fmla="*/ 144 h 158"/>
                  <a:gd name="T36" fmla="*/ 58 w 161"/>
                  <a:gd name="T37" fmla="*/ 135 h 158"/>
                  <a:gd name="T38" fmla="*/ 65 w 161"/>
                  <a:gd name="T39" fmla="*/ 141 h 158"/>
                  <a:gd name="T40" fmla="*/ 72 w 161"/>
                  <a:gd name="T41" fmla="*/ 154 h 158"/>
                  <a:gd name="T42" fmla="*/ 78 w 161"/>
                  <a:gd name="T43" fmla="*/ 157 h 158"/>
                  <a:gd name="T44" fmla="*/ 98 w 161"/>
                  <a:gd name="T45" fmla="*/ 153 h 158"/>
                  <a:gd name="T46" fmla="*/ 108 w 161"/>
                  <a:gd name="T47" fmla="*/ 132 h 158"/>
                  <a:gd name="T48" fmla="*/ 112 w 161"/>
                  <a:gd name="T49" fmla="*/ 132 h 158"/>
                  <a:gd name="T50" fmla="*/ 131 w 161"/>
                  <a:gd name="T51" fmla="*/ 138 h 158"/>
                  <a:gd name="T52" fmla="*/ 145 w 161"/>
                  <a:gd name="T53" fmla="*/ 125 h 158"/>
                  <a:gd name="T54" fmla="*/ 140 w 161"/>
                  <a:gd name="T55" fmla="*/ 105 h 158"/>
                  <a:gd name="T56" fmla="*/ 141 w 161"/>
                  <a:gd name="T57" fmla="*/ 95 h 158"/>
                  <a:gd name="T58" fmla="*/ 158 w 161"/>
                  <a:gd name="T59" fmla="*/ 86 h 158"/>
                  <a:gd name="T60" fmla="*/ 160 w 161"/>
                  <a:gd name="T61" fmla="*/ 67 h 158"/>
                  <a:gd name="T62" fmla="*/ 139 w 161"/>
                  <a:gd name="T63" fmla="*/ 55 h 158"/>
                  <a:gd name="T64" fmla="*/ 135 w 161"/>
                  <a:gd name="T65" fmla="*/ 47 h 158"/>
                  <a:gd name="T66" fmla="*/ 138 w 161"/>
                  <a:gd name="T67" fmla="*/ 24 h 158"/>
                  <a:gd name="T68" fmla="*/ 124 w 161"/>
                  <a:gd name="T69" fmla="*/ 13 h 158"/>
                  <a:gd name="T70" fmla="*/ 105 w 161"/>
                  <a:gd name="T71" fmla="*/ 22 h 158"/>
                  <a:gd name="T72" fmla="*/ 103 w 161"/>
                  <a:gd name="T73" fmla="*/ 22 h 158"/>
                  <a:gd name="T74" fmla="*/ 88 w 161"/>
                  <a:gd name="T75" fmla="*/ 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58">
                    <a:moveTo>
                      <a:pt x="80" y="107"/>
                    </a:moveTo>
                    <a:cubicBezTo>
                      <a:pt x="65" y="107"/>
                      <a:pt x="53" y="95"/>
                      <a:pt x="52" y="80"/>
                    </a:cubicBezTo>
                    <a:cubicBezTo>
                      <a:pt x="51" y="65"/>
                      <a:pt x="63" y="52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95" y="51"/>
                      <a:pt x="108" y="62"/>
                      <a:pt x="109" y="77"/>
                    </a:cubicBezTo>
                    <a:cubicBezTo>
                      <a:pt x="110" y="92"/>
                      <a:pt x="98" y="106"/>
                      <a:pt x="82" y="107"/>
                    </a:cubicBezTo>
                    <a:cubicBezTo>
                      <a:pt x="81" y="107"/>
                      <a:pt x="81" y="107"/>
                      <a:pt x="80" y="107"/>
                    </a:cubicBezTo>
                    <a:moveTo>
                      <a:pt x="83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1"/>
                      <a:pt x="68" y="1"/>
                    </a:cubicBezTo>
                    <a:cubicBezTo>
                      <a:pt x="65" y="1"/>
                      <a:pt x="63" y="2"/>
                      <a:pt x="62" y="5"/>
                    </a:cubicBezTo>
                    <a:cubicBezTo>
                      <a:pt x="61" y="9"/>
                      <a:pt x="59" y="14"/>
                      <a:pt x="58" y="19"/>
                    </a:cubicBezTo>
                    <a:cubicBezTo>
                      <a:pt x="57" y="22"/>
                      <a:pt x="55" y="24"/>
                      <a:pt x="52" y="25"/>
                    </a:cubicBezTo>
                    <a:cubicBezTo>
                      <a:pt x="51" y="25"/>
                      <a:pt x="51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4" y="23"/>
                      <a:pt x="39" y="22"/>
                      <a:pt x="34" y="20"/>
                    </a:cubicBezTo>
                    <a:cubicBezTo>
                      <a:pt x="32" y="20"/>
                      <a:pt x="31" y="20"/>
                      <a:pt x="29" y="19"/>
                    </a:cubicBezTo>
                    <a:cubicBezTo>
                      <a:pt x="28" y="20"/>
                      <a:pt x="26" y="20"/>
                      <a:pt x="25" y="21"/>
                    </a:cubicBezTo>
                    <a:cubicBezTo>
                      <a:pt x="22" y="25"/>
                      <a:pt x="19" y="29"/>
                      <a:pt x="16" y="32"/>
                    </a:cubicBezTo>
                    <a:cubicBezTo>
                      <a:pt x="13" y="34"/>
                      <a:pt x="13" y="36"/>
                      <a:pt x="14" y="39"/>
                    </a:cubicBezTo>
                    <a:cubicBezTo>
                      <a:pt x="16" y="44"/>
                      <a:pt x="19" y="48"/>
                      <a:pt x="21" y="52"/>
                    </a:cubicBezTo>
                    <a:cubicBezTo>
                      <a:pt x="23" y="55"/>
                      <a:pt x="23" y="58"/>
                      <a:pt x="22" y="60"/>
                    </a:cubicBezTo>
                    <a:cubicBezTo>
                      <a:pt x="21" y="61"/>
                      <a:pt x="21" y="62"/>
                      <a:pt x="19" y="63"/>
                    </a:cubicBezTo>
                    <a:cubicBezTo>
                      <a:pt x="16" y="64"/>
                      <a:pt x="13" y="66"/>
                      <a:pt x="9" y="67"/>
                    </a:cubicBezTo>
                    <a:cubicBezTo>
                      <a:pt x="7" y="69"/>
                      <a:pt x="4" y="70"/>
                      <a:pt x="2" y="72"/>
                    </a:cubicBezTo>
                    <a:cubicBezTo>
                      <a:pt x="0" y="73"/>
                      <a:pt x="0" y="74"/>
                      <a:pt x="0" y="76"/>
                    </a:cubicBezTo>
                    <a:cubicBezTo>
                      <a:pt x="0" y="81"/>
                      <a:pt x="1" y="86"/>
                      <a:pt x="1" y="91"/>
                    </a:cubicBezTo>
                    <a:cubicBezTo>
                      <a:pt x="1" y="94"/>
                      <a:pt x="2" y="96"/>
                      <a:pt x="5" y="96"/>
                    </a:cubicBezTo>
                    <a:cubicBezTo>
                      <a:pt x="10" y="98"/>
                      <a:pt x="15" y="100"/>
                      <a:pt x="21" y="102"/>
                    </a:cubicBezTo>
                    <a:cubicBezTo>
                      <a:pt x="23" y="102"/>
                      <a:pt x="24" y="103"/>
                      <a:pt x="25" y="105"/>
                    </a:cubicBezTo>
                    <a:cubicBezTo>
                      <a:pt x="26" y="107"/>
                      <a:pt x="26" y="109"/>
                      <a:pt x="25" y="111"/>
                    </a:cubicBezTo>
                    <a:cubicBezTo>
                      <a:pt x="23" y="116"/>
                      <a:pt x="22" y="121"/>
                      <a:pt x="20" y="127"/>
                    </a:cubicBezTo>
                    <a:cubicBezTo>
                      <a:pt x="19" y="129"/>
                      <a:pt x="20" y="131"/>
                      <a:pt x="22" y="133"/>
                    </a:cubicBezTo>
                    <a:cubicBezTo>
                      <a:pt x="26" y="136"/>
                      <a:pt x="29" y="139"/>
                      <a:pt x="33" y="143"/>
                    </a:cubicBezTo>
                    <a:cubicBezTo>
                      <a:pt x="34" y="144"/>
                      <a:pt x="35" y="144"/>
                      <a:pt x="37" y="144"/>
                    </a:cubicBezTo>
                    <a:cubicBezTo>
                      <a:pt x="37" y="144"/>
                      <a:pt x="38" y="144"/>
                      <a:pt x="39" y="144"/>
                    </a:cubicBezTo>
                    <a:cubicBezTo>
                      <a:pt x="44" y="141"/>
                      <a:pt x="50" y="139"/>
                      <a:pt x="55" y="136"/>
                    </a:cubicBezTo>
                    <a:cubicBezTo>
                      <a:pt x="56" y="136"/>
                      <a:pt x="57" y="135"/>
                      <a:pt x="58" y="135"/>
                    </a:cubicBezTo>
                    <a:cubicBezTo>
                      <a:pt x="58" y="135"/>
                      <a:pt x="59" y="135"/>
                      <a:pt x="59" y="136"/>
                    </a:cubicBezTo>
                    <a:cubicBezTo>
                      <a:pt x="62" y="136"/>
                      <a:pt x="64" y="138"/>
                      <a:pt x="65" y="141"/>
                    </a:cubicBezTo>
                    <a:cubicBezTo>
                      <a:pt x="65" y="142"/>
                      <a:pt x="66" y="143"/>
                      <a:pt x="66" y="144"/>
                    </a:cubicBezTo>
                    <a:cubicBezTo>
                      <a:pt x="68" y="147"/>
                      <a:pt x="70" y="151"/>
                      <a:pt x="72" y="154"/>
                    </a:cubicBezTo>
                    <a:cubicBezTo>
                      <a:pt x="73" y="156"/>
                      <a:pt x="75" y="158"/>
                      <a:pt x="77" y="158"/>
                    </a:cubicBezTo>
                    <a:cubicBezTo>
                      <a:pt x="78" y="158"/>
                      <a:pt x="78" y="158"/>
                      <a:pt x="78" y="157"/>
                    </a:cubicBezTo>
                    <a:cubicBezTo>
                      <a:pt x="83" y="157"/>
                      <a:pt x="87" y="157"/>
                      <a:pt x="92" y="157"/>
                    </a:cubicBezTo>
                    <a:cubicBezTo>
                      <a:pt x="95" y="157"/>
                      <a:pt x="97" y="155"/>
                      <a:pt x="98" y="153"/>
                    </a:cubicBezTo>
                    <a:cubicBezTo>
                      <a:pt x="100" y="148"/>
                      <a:pt x="102" y="143"/>
                      <a:pt x="103" y="139"/>
                    </a:cubicBezTo>
                    <a:cubicBezTo>
                      <a:pt x="104" y="135"/>
                      <a:pt x="105" y="133"/>
                      <a:pt x="108" y="132"/>
                    </a:cubicBezTo>
                    <a:cubicBezTo>
                      <a:pt x="109" y="132"/>
                      <a:pt x="110" y="132"/>
                      <a:pt x="110" y="132"/>
                    </a:cubicBezTo>
                    <a:cubicBezTo>
                      <a:pt x="111" y="132"/>
                      <a:pt x="111" y="132"/>
                      <a:pt x="112" y="132"/>
                    </a:cubicBezTo>
                    <a:cubicBezTo>
                      <a:pt x="118" y="134"/>
                      <a:pt x="123" y="136"/>
                      <a:pt x="129" y="138"/>
                    </a:cubicBezTo>
                    <a:cubicBezTo>
                      <a:pt x="130" y="138"/>
                      <a:pt x="130" y="138"/>
                      <a:pt x="131" y="138"/>
                    </a:cubicBezTo>
                    <a:cubicBezTo>
                      <a:pt x="133" y="138"/>
                      <a:pt x="134" y="137"/>
                      <a:pt x="136" y="136"/>
                    </a:cubicBezTo>
                    <a:cubicBezTo>
                      <a:pt x="139" y="132"/>
                      <a:pt x="142" y="129"/>
                      <a:pt x="145" y="125"/>
                    </a:cubicBezTo>
                    <a:cubicBezTo>
                      <a:pt x="147" y="123"/>
                      <a:pt x="148" y="121"/>
                      <a:pt x="146" y="118"/>
                    </a:cubicBezTo>
                    <a:cubicBezTo>
                      <a:pt x="144" y="114"/>
                      <a:pt x="142" y="109"/>
                      <a:pt x="140" y="105"/>
                    </a:cubicBezTo>
                    <a:cubicBezTo>
                      <a:pt x="138" y="102"/>
                      <a:pt x="138" y="100"/>
                      <a:pt x="139" y="97"/>
                    </a:cubicBezTo>
                    <a:cubicBezTo>
                      <a:pt x="140" y="96"/>
                      <a:pt x="140" y="95"/>
                      <a:pt x="141" y="95"/>
                    </a:cubicBezTo>
                    <a:cubicBezTo>
                      <a:pt x="144" y="93"/>
                      <a:pt x="148" y="92"/>
                      <a:pt x="151" y="90"/>
                    </a:cubicBezTo>
                    <a:cubicBezTo>
                      <a:pt x="154" y="89"/>
                      <a:pt x="156" y="87"/>
                      <a:pt x="158" y="86"/>
                    </a:cubicBezTo>
                    <a:cubicBezTo>
                      <a:pt x="160" y="85"/>
                      <a:pt x="161" y="83"/>
                      <a:pt x="161" y="81"/>
                    </a:cubicBezTo>
                    <a:cubicBezTo>
                      <a:pt x="160" y="77"/>
                      <a:pt x="160" y="72"/>
                      <a:pt x="160" y="67"/>
                    </a:cubicBezTo>
                    <a:cubicBezTo>
                      <a:pt x="160" y="64"/>
                      <a:pt x="158" y="62"/>
                      <a:pt x="155" y="61"/>
                    </a:cubicBezTo>
                    <a:cubicBezTo>
                      <a:pt x="150" y="59"/>
                      <a:pt x="144" y="57"/>
                      <a:pt x="139" y="55"/>
                    </a:cubicBezTo>
                    <a:cubicBezTo>
                      <a:pt x="138" y="55"/>
                      <a:pt x="137" y="55"/>
                      <a:pt x="137" y="55"/>
                    </a:cubicBezTo>
                    <a:cubicBezTo>
                      <a:pt x="136" y="52"/>
                      <a:pt x="134" y="50"/>
                      <a:pt x="135" y="47"/>
                    </a:cubicBezTo>
                    <a:cubicBezTo>
                      <a:pt x="138" y="42"/>
                      <a:pt x="139" y="36"/>
                      <a:pt x="141" y="31"/>
                    </a:cubicBezTo>
                    <a:cubicBezTo>
                      <a:pt x="142" y="28"/>
                      <a:pt x="141" y="26"/>
                      <a:pt x="138" y="24"/>
                    </a:cubicBezTo>
                    <a:cubicBezTo>
                      <a:pt x="135" y="21"/>
                      <a:pt x="131" y="18"/>
                      <a:pt x="128" y="15"/>
                    </a:cubicBezTo>
                    <a:cubicBezTo>
                      <a:pt x="127" y="14"/>
                      <a:pt x="125" y="13"/>
                      <a:pt x="124" y="13"/>
                    </a:cubicBezTo>
                    <a:cubicBezTo>
                      <a:pt x="123" y="13"/>
                      <a:pt x="122" y="13"/>
                      <a:pt x="121" y="14"/>
                    </a:cubicBezTo>
                    <a:cubicBezTo>
                      <a:pt x="116" y="16"/>
                      <a:pt x="110" y="19"/>
                      <a:pt x="105" y="22"/>
                    </a:cubicBezTo>
                    <a:cubicBezTo>
                      <a:pt x="104" y="22"/>
                      <a:pt x="104" y="22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21"/>
                      <a:pt x="97" y="21"/>
                      <a:pt x="96" y="18"/>
                    </a:cubicBezTo>
                    <a:cubicBezTo>
                      <a:pt x="94" y="12"/>
                      <a:pt x="91" y="8"/>
                      <a:pt x="88" y="3"/>
                    </a:cubicBezTo>
                    <a:cubicBezTo>
                      <a:pt x="87" y="1"/>
                      <a:pt x="86" y="0"/>
                      <a:pt x="8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10"/>
              <p:cNvSpPr>
                <a:spLocks noEditPoints="1"/>
              </p:cNvSpPr>
              <p:nvPr/>
            </p:nvSpPr>
            <p:spPr bwMode="auto">
              <a:xfrm>
                <a:off x="4522117" y="5274196"/>
                <a:ext cx="140932" cy="139303"/>
              </a:xfrm>
              <a:custGeom>
                <a:avLst/>
                <a:gdLst>
                  <a:gd name="T0" fmla="*/ 24 w 73"/>
                  <a:gd name="T1" fmla="*/ 37 h 72"/>
                  <a:gd name="T2" fmla="*/ 37 w 73"/>
                  <a:gd name="T3" fmla="*/ 23 h 72"/>
                  <a:gd name="T4" fmla="*/ 37 w 73"/>
                  <a:gd name="T5" fmla="*/ 49 h 72"/>
                  <a:gd name="T6" fmla="*/ 38 w 73"/>
                  <a:gd name="T7" fmla="*/ 0 h 72"/>
                  <a:gd name="T8" fmla="*/ 31 w 73"/>
                  <a:gd name="T9" fmla="*/ 1 h 72"/>
                  <a:gd name="T10" fmla="*/ 26 w 73"/>
                  <a:gd name="T11" fmla="*/ 9 h 72"/>
                  <a:gd name="T12" fmla="*/ 23 w 73"/>
                  <a:gd name="T13" fmla="*/ 12 h 72"/>
                  <a:gd name="T14" fmla="*/ 16 w 73"/>
                  <a:gd name="T15" fmla="*/ 10 h 72"/>
                  <a:gd name="T16" fmla="*/ 12 w 73"/>
                  <a:gd name="T17" fmla="*/ 10 h 72"/>
                  <a:gd name="T18" fmla="*/ 7 w 73"/>
                  <a:gd name="T19" fmla="*/ 18 h 72"/>
                  <a:gd name="T20" fmla="*/ 10 w 73"/>
                  <a:gd name="T21" fmla="*/ 28 h 72"/>
                  <a:gd name="T22" fmla="*/ 4 w 73"/>
                  <a:gd name="T23" fmla="*/ 31 h 72"/>
                  <a:gd name="T24" fmla="*/ 0 w 73"/>
                  <a:gd name="T25" fmla="*/ 35 h 72"/>
                  <a:gd name="T26" fmla="*/ 2 w 73"/>
                  <a:gd name="T27" fmla="*/ 44 h 72"/>
                  <a:gd name="T28" fmla="*/ 11 w 73"/>
                  <a:gd name="T29" fmla="*/ 48 h 72"/>
                  <a:gd name="T30" fmla="*/ 9 w 73"/>
                  <a:gd name="T31" fmla="*/ 58 h 72"/>
                  <a:gd name="T32" fmla="*/ 15 w 73"/>
                  <a:gd name="T33" fmla="*/ 65 h 72"/>
                  <a:gd name="T34" fmla="*/ 18 w 73"/>
                  <a:gd name="T35" fmla="*/ 66 h 72"/>
                  <a:gd name="T36" fmla="*/ 26 w 73"/>
                  <a:gd name="T37" fmla="*/ 62 h 72"/>
                  <a:gd name="T38" fmla="*/ 30 w 73"/>
                  <a:gd name="T39" fmla="*/ 64 h 72"/>
                  <a:gd name="T40" fmla="*/ 33 w 73"/>
                  <a:gd name="T41" fmla="*/ 71 h 72"/>
                  <a:gd name="T42" fmla="*/ 36 w 73"/>
                  <a:gd name="T43" fmla="*/ 72 h 72"/>
                  <a:gd name="T44" fmla="*/ 45 w 73"/>
                  <a:gd name="T45" fmla="*/ 70 h 72"/>
                  <a:gd name="T46" fmla="*/ 50 w 73"/>
                  <a:gd name="T47" fmla="*/ 61 h 72"/>
                  <a:gd name="T48" fmla="*/ 51 w 73"/>
                  <a:gd name="T49" fmla="*/ 61 h 72"/>
                  <a:gd name="T50" fmla="*/ 60 w 73"/>
                  <a:gd name="T51" fmla="*/ 63 h 72"/>
                  <a:gd name="T52" fmla="*/ 66 w 73"/>
                  <a:gd name="T53" fmla="*/ 58 h 72"/>
                  <a:gd name="T54" fmla="*/ 64 w 73"/>
                  <a:gd name="T55" fmla="*/ 48 h 72"/>
                  <a:gd name="T56" fmla="*/ 65 w 73"/>
                  <a:gd name="T57" fmla="*/ 44 h 72"/>
                  <a:gd name="T58" fmla="*/ 72 w 73"/>
                  <a:gd name="T59" fmla="*/ 40 h 72"/>
                  <a:gd name="T60" fmla="*/ 73 w 73"/>
                  <a:gd name="T61" fmla="*/ 31 h 72"/>
                  <a:gd name="T62" fmla="*/ 63 w 73"/>
                  <a:gd name="T63" fmla="*/ 25 h 72"/>
                  <a:gd name="T64" fmla="*/ 62 w 73"/>
                  <a:gd name="T65" fmla="*/ 22 h 72"/>
                  <a:gd name="T66" fmla="*/ 63 w 73"/>
                  <a:gd name="T67" fmla="*/ 11 h 72"/>
                  <a:gd name="T68" fmla="*/ 57 w 73"/>
                  <a:gd name="T69" fmla="*/ 6 h 72"/>
                  <a:gd name="T70" fmla="*/ 48 w 73"/>
                  <a:gd name="T71" fmla="*/ 10 h 72"/>
                  <a:gd name="T72" fmla="*/ 44 w 73"/>
                  <a:gd name="T73" fmla="*/ 8 h 72"/>
                  <a:gd name="T74" fmla="*/ 38 w 73"/>
                  <a:gd name="T7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72">
                    <a:moveTo>
                      <a:pt x="37" y="49"/>
                    </a:moveTo>
                    <a:cubicBezTo>
                      <a:pt x="30" y="49"/>
                      <a:pt x="24" y="44"/>
                      <a:pt x="24" y="37"/>
                    </a:cubicBezTo>
                    <a:cubicBezTo>
                      <a:pt x="23" y="30"/>
                      <a:pt x="29" y="24"/>
                      <a:pt x="36" y="23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44" y="23"/>
                      <a:pt x="49" y="29"/>
                      <a:pt x="50" y="35"/>
                    </a:cubicBezTo>
                    <a:cubicBezTo>
                      <a:pt x="50" y="42"/>
                      <a:pt x="45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3" y="1"/>
                      <a:pt x="31" y="1"/>
                    </a:cubicBezTo>
                    <a:cubicBezTo>
                      <a:pt x="30" y="1"/>
                      <a:pt x="29" y="1"/>
                      <a:pt x="29" y="2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0" y="11"/>
                      <a:pt x="18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ubicBezTo>
                      <a:pt x="13" y="9"/>
                      <a:pt x="12" y="10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0"/>
                      <a:pt x="9" y="22"/>
                      <a:pt x="10" y="24"/>
                    </a:cubicBezTo>
                    <a:cubicBezTo>
                      <a:pt x="10" y="25"/>
                      <a:pt x="11" y="27"/>
                      <a:pt x="10" y="28"/>
                    </a:cubicBezTo>
                    <a:cubicBezTo>
                      <a:pt x="10" y="28"/>
                      <a:pt x="9" y="29"/>
                      <a:pt x="9" y="29"/>
                    </a:cubicBezTo>
                    <a:cubicBezTo>
                      <a:pt x="7" y="30"/>
                      <a:pt x="6" y="30"/>
                      <a:pt x="4" y="31"/>
                    </a:cubicBezTo>
                    <a:cubicBezTo>
                      <a:pt x="3" y="32"/>
                      <a:pt x="2" y="32"/>
                      <a:pt x="1" y="33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7"/>
                      <a:pt x="0" y="39"/>
                      <a:pt x="0" y="42"/>
                    </a:cubicBezTo>
                    <a:cubicBezTo>
                      <a:pt x="0" y="43"/>
                      <a:pt x="1" y="44"/>
                      <a:pt x="2" y="44"/>
                    </a:cubicBezTo>
                    <a:cubicBezTo>
                      <a:pt x="5" y="45"/>
                      <a:pt x="7" y="46"/>
                      <a:pt x="9" y="47"/>
                    </a:cubicBezTo>
                    <a:cubicBezTo>
                      <a:pt x="10" y="47"/>
                      <a:pt x="11" y="47"/>
                      <a:pt x="11" y="48"/>
                    </a:cubicBezTo>
                    <a:cubicBezTo>
                      <a:pt x="12" y="49"/>
                      <a:pt x="12" y="50"/>
                      <a:pt x="12" y="51"/>
                    </a:cubicBezTo>
                    <a:cubicBezTo>
                      <a:pt x="11" y="53"/>
                      <a:pt x="10" y="56"/>
                      <a:pt x="9" y="58"/>
                    </a:cubicBezTo>
                    <a:cubicBezTo>
                      <a:pt x="9" y="59"/>
                      <a:pt x="9" y="60"/>
                      <a:pt x="10" y="61"/>
                    </a:cubicBezTo>
                    <a:cubicBezTo>
                      <a:pt x="12" y="62"/>
                      <a:pt x="13" y="64"/>
                      <a:pt x="15" y="65"/>
                    </a:cubicBezTo>
                    <a:cubicBezTo>
                      <a:pt x="16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8" y="66"/>
                    </a:cubicBezTo>
                    <a:cubicBezTo>
                      <a:pt x="20" y="65"/>
                      <a:pt x="23" y="64"/>
                      <a:pt x="25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9" y="63"/>
                      <a:pt x="30" y="64"/>
                    </a:cubicBezTo>
                    <a:cubicBezTo>
                      <a:pt x="30" y="65"/>
                      <a:pt x="30" y="65"/>
                      <a:pt x="30" y="66"/>
                    </a:cubicBezTo>
                    <a:cubicBezTo>
                      <a:pt x="31" y="68"/>
                      <a:pt x="32" y="69"/>
                      <a:pt x="33" y="71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5" y="72"/>
                      <a:pt x="36" y="72"/>
                      <a:pt x="36" y="72"/>
                    </a:cubicBezTo>
                    <a:cubicBezTo>
                      <a:pt x="38" y="72"/>
                      <a:pt x="40" y="72"/>
                      <a:pt x="42" y="72"/>
                    </a:cubicBezTo>
                    <a:cubicBezTo>
                      <a:pt x="44" y="72"/>
                      <a:pt x="44" y="71"/>
                      <a:pt x="45" y="70"/>
                    </a:cubicBezTo>
                    <a:cubicBezTo>
                      <a:pt x="46" y="68"/>
                      <a:pt x="47" y="66"/>
                      <a:pt x="47" y="64"/>
                    </a:cubicBezTo>
                    <a:cubicBezTo>
                      <a:pt x="48" y="62"/>
                      <a:pt x="48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4" y="62"/>
                      <a:pt x="56" y="62"/>
                      <a:pt x="59" y="63"/>
                    </a:cubicBezTo>
                    <a:cubicBezTo>
                      <a:pt x="59" y="63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2"/>
                    </a:cubicBezTo>
                    <a:cubicBezTo>
                      <a:pt x="63" y="61"/>
                      <a:pt x="65" y="59"/>
                      <a:pt x="66" y="58"/>
                    </a:cubicBezTo>
                    <a:cubicBezTo>
                      <a:pt x="67" y="57"/>
                      <a:pt x="67" y="56"/>
                      <a:pt x="67" y="54"/>
                    </a:cubicBezTo>
                    <a:cubicBezTo>
                      <a:pt x="66" y="52"/>
                      <a:pt x="65" y="50"/>
                      <a:pt x="64" y="48"/>
                    </a:cubicBezTo>
                    <a:cubicBezTo>
                      <a:pt x="63" y="47"/>
                      <a:pt x="63" y="46"/>
                      <a:pt x="64" y="45"/>
                    </a:cubicBezTo>
                    <a:cubicBezTo>
                      <a:pt x="64" y="44"/>
                      <a:pt x="64" y="44"/>
                      <a:pt x="65" y="44"/>
                    </a:cubicBezTo>
                    <a:cubicBezTo>
                      <a:pt x="66" y="43"/>
                      <a:pt x="68" y="42"/>
                      <a:pt x="69" y="41"/>
                    </a:cubicBezTo>
                    <a:cubicBezTo>
                      <a:pt x="70" y="41"/>
                      <a:pt x="71" y="40"/>
                      <a:pt x="72" y="40"/>
                    </a:cubicBezTo>
                    <a:cubicBezTo>
                      <a:pt x="73" y="39"/>
                      <a:pt x="73" y="38"/>
                      <a:pt x="73" y="37"/>
                    </a:cubicBezTo>
                    <a:cubicBezTo>
                      <a:pt x="73" y="35"/>
                      <a:pt x="73" y="33"/>
                      <a:pt x="73" y="31"/>
                    </a:cubicBezTo>
                    <a:cubicBezTo>
                      <a:pt x="73" y="29"/>
                      <a:pt x="72" y="28"/>
                      <a:pt x="71" y="28"/>
                    </a:cubicBezTo>
                    <a:cubicBezTo>
                      <a:pt x="68" y="27"/>
                      <a:pt x="66" y="26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24"/>
                      <a:pt x="61" y="23"/>
                      <a:pt x="62" y="22"/>
                    </a:cubicBezTo>
                    <a:cubicBezTo>
                      <a:pt x="63" y="19"/>
                      <a:pt x="64" y="17"/>
                      <a:pt x="64" y="14"/>
                    </a:cubicBezTo>
                    <a:cubicBezTo>
                      <a:pt x="65" y="13"/>
                      <a:pt x="64" y="12"/>
                      <a:pt x="63" y="11"/>
                    </a:cubicBezTo>
                    <a:cubicBezTo>
                      <a:pt x="62" y="10"/>
                      <a:pt x="60" y="9"/>
                      <a:pt x="58" y="7"/>
                    </a:cubicBezTo>
                    <a:cubicBezTo>
                      <a:pt x="58" y="7"/>
                      <a:pt x="57" y="6"/>
                      <a:pt x="57" y="6"/>
                    </a:cubicBezTo>
                    <a:cubicBezTo>
                      <a:pt x="56" y="6"/>
                      <a:pt x="56" y="6"/>
                      <a:pt x="56" y="7"/>
                    </a:cubicBezTo>
                    <a:cubicBezTo>
                      <a:pt x="53" y="8"/>
                      <a:pt x="50" y="9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5" y="10"/>
                      <a:pt x="44" y="8"/>
                    </a:cubicBezTo>
                    <a:cubicBezTo>
                      <a:pt x="43" y="6"/>
                      <a:pt x="42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11"/>
              <p:cNvSpPr>
                <a:spLocks noEditPoints="1"/>
              </p:cNvSpPr>
              <p:nvPr/>
            </p:nvSpPr>
            <p:spPr bwMode="auto">
              <a:xfrm>
                <a:off x="5172199" y="4253455"/>
                <a:ext cx="207733" cy="396729"/>
              </a:xfrm>
              <a:custGeom>
                <a:avLst/>
                <a:gdLst>
                  <a:gd name="T0" fmla="*/ 54 w 108"/>
                  <a:gd name="T1" fmla="*/ 199 h 206"/>
                  <a:gd name="T2" fmla="*/ 43 w 108"/>
                  <a:gd name="T3" fmla="*/ 188 h 206"/>
                  <a:gd name="T4" fmla="*/ 54 w 108"/>
                  <a:gd name="T5" fmla="*/ 177 h 206"/>
                  <a:gd name="T6" fmla="*/ 65 w 108"/>
                  <a:gd name="T7" fmla="*/ 188 h 206"/>
                  <a:gd name="T8" fmla="*/ 54 w 108"/>
                  <a:gd name="T9" fmla="*/ 199 h 206"/>
                  <a:gd name="T10" fmla="*/ 12 w 108"/>
                  <a:gd name="T11" fmla="*/ 167 h 206"/>
                  <a:gd name="T12" fmla="*/ 12 w 108"/>
                  <a:gd name="T13" fmla="*/ 40 h 206"/>
                  <a:gd name="T14" fmla="*/ 96 w 108"/>
                  <a:gd name="T15" fmla="*/ 40 h 206"/>
                  <a:gd name="T16" fmla="*/ 96 w 108"/>
                  <a:gd name="T17" fmla="*/ 167 h 206"/>
                  <a:gd name="T18" fmla="*/ 12 w 108"/>
                  <a:gd name="T19" fmla="*/ 167 h 206"/>
                  <a:gd name="T20" fmla="*/ 41 w 108"/>
                  <a:gd name="T21" fmla="*/ 25 h 206"/>
                  <a:gd name="T22" fmla="*/ 37 w 108"/>
                  <a:gd name="T23" fmla="*/ 21 h 206"/>
                  <a:gd name="T24" fmla="*/ 41 w 108"/>
                  <a:gd name="T25" fmla="*/ 17 h 206"/>
                  <a:gd name="T26" fmla="*/ 68 w 108"/>
                  <a:gd name="T27" fmla="*/ 17 h 206"/>
                  <a:gd name="T28" fmla="*/ 72 w 108"/>
                  <a:gd name="T29" fmla="*/ 21 h 206"/>
                  <a:gd name="T30" fmla="*/ 68 w 108"/>
                  <a:gd name="T31" fmla="*/ 25 h 206"/>
                  <a:gd name="T32" fmla="*/ 41 w 108"/>
                  <a:gd name="T33" fmla="*/ 25 h 206"/>
                  <a:gd name="T34" fmla="*/ 94 w 108"/>
                  <a:gd name="T35" fmla="*/ 0 h 206"/>
                  <a:gd name="T36" fmla="*/ 14 w 108"/>
                  <a:gd name="T37" fmla="*/ 0 h 206"/>
                  <a:gd name="T38" fmla="*/ 0 w 108"/>
                  <a:gd name="T39" fmla="*/ 15 h 206"/>
                  <a:gd name="T40" fmla="*/ 0 w 108"/>
                  <a:gd name="T41" fmla="*/ 192 h 206"/>
                  <a:gd name="T42" fmla="*/ 14 w 108"/>
                  <a:gd name="T43" fmla="*/ 206 h 206"/>
                  <a:gd name="T44" fmla="*/ 94 w 108"/>
                  <a:gd name="T45" fmla="*/ 206 h 206"/>
                  <a:gd name="T46" fmla="*/ 108 w 108"/>
                  <a:gd name="T47" fmla="*/ 192 h 206"/>
                  <a:gd name="T48" fmla="*/ 108 w 108"/>
                  <a:gd name="T49" fmla="*/ 15 h 206"/>
                  <a:gd name="T50" fmla="*/ 94 w 108"/>
                  <a:gd name="T5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206">
                    <a:moveTo>
                      <a:pt x="54" y="199"/>
                    </a:moveTo>
                    <a:cubicBezTo>
                      <a:pt x="48" y="199"/>
                      <a:pt x="43" y="194"/>
                      <a:pt x="43" y="188"/>
                    </a:cubicBezTo>
                    <a:cubicBezTo>
                      <a:pt x="43" y="182"/>
                      <a:pt x="48" y="177"/>
                      <a:pt x="54" y="177"/>
                    </a:cubicBezTo>
                    <a:cubicBezTo>
                      <a:pt x="60" y="177"/>
                      <a:pt x="65" y="182"/>
                      <a:pt x="65" y="188"/>
                    </a:cubicBezTo>
                    <a:cubicBezTo>
                      <a:pt x="65" y="194"/>
                      <a:pt x="60" y="199"/>
                      <a:pt x="54" y="199"/>
                    </a:cubicBezTo>
                    <a:moveTo>
                      <a:pt x="12" y="167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2" y="167"/>
                      <a:pt x="12" y="167"/>
                      <a:pt x="12" y="167"/>
                    </a:cubicBezTo>
                    <a:moveTo>
                      <a:pt x="41" y="25"/>
                    </a:moveTo>
                    <a:cubicBezTo>
                      <a:pt x="39" y="25"/>
                      <a:pt x="37" y="23"/>
                      <a:pt x="37" y="21"/>
                    </a:cubicBezTo>
                    <a:cubicBezTo>
                      <a:pt x="37" y="19"/>
                      <a:pt x="39" y="17"/>
                      <a:pt x="41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7"/>
                      <a:pt x="72" y="19"/>
                      <a:pt x="72" y="21"/>
                    </a:cubicBezTo>
                    <a:cubicBezTo>
                      <a:pt x="72" y="23"/>
                      <a:pt x="70" y="25"/>
                      <a:pt x="68" y="25"/>
                    </a:cubicBezTo>
                    <a:cubicBezTo>
                      <a:pt x="41" y="25"/>
                      <a:pt x="41" y="25"/>
                      <a:pt x="41" y="25"/>
                    </a:cubicBezTo>
                    <a:moveTo>
                      <a:pt x="9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0"/>
                      <a:pt x="6" y="206"/>
                      <a:pt x="14" y="206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102" y="206"/>
                      <a:pt x="108" y="200"/>
                      <a:pt x="108" y="192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7"/>
                      <a:pt x="102" y="0"/>
                      <a:pt x="9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12"/>
              <p:cNvSpPr>
                <a:spLocks noEditPoints="1"/>
              </p:cNvSpPr>
              <p:nvPr/>
            </p:nvSpPr>
            <p:spPr bwMode="auto">
              <a:xfrm>
                <a:off x="7098819" y="4062829"/>
                <a:ext cx="250094" cy="238689"/>
              </a:xfrm>
              <a:custGeom>
                <a:avLst/>
                <a:gdLst>
                  <a:gd name="T0" fmla="*/ 86 w 130"/>
                  <a:gd name="T1" fmla="*/ 74 h 124"/>
                  <a:gd name="T2" fmla="*/ 55 w 130"/>
                  <a:gd name="T3" fmla="*/ 44 h 124"/>
                  <a:gd name="T4" fmla="*/ 86 w 130"/>
                  <a:gd name="T5" fmla="*/ 13 h 124"/>
                  <a:gd name="T6" fmla="*/ 116 w 130"/>
                  <a:gd name="T7" fmla="*/ 44 h 124"/>
                  <a:gd name="T8" fmla="*/ 86 w 130"/>
                  <a:gd name="T9" fmla="*/ 74 h 124"/>
                  <a:gd name="T10" fmla="*/ 86 w 130"/>
                  <a:gd name="T11" fmla="*/ 0 h 124"/>
                  <a:gd name="T12" fmla="*/ 42 w 130"/>
                  <a:gd name="T13" fmla="*/ 44 h 124"/>
                  <a:gd name="T14" fmla="*/ 46 w 130"/>
                  <a:gd name="T15" fmla="*/ 62 h 124"/>
                  <a:gd name="T16" fmla="*/ 3 w 130"/>
                  <a:gd name="T17" fmla="*/ 104 h 124"/>
                  <a:gd name="T18" fmla="*/ 3 w 130"/>
                  <a:gd name="T19" fmla="*/ 116 h 124"/>
                  <a:gd name="T20" fmla="*/ 8 w 130"/>
                  <a:gd name="T21" fmla="*/ 121 h 124"/>
                  <a:gd name="T22" fmla="*/ 14 w 130"/>
                  <a:gd name="T23" fmla="*/ 124 h 124"/>
                  <a:gd name="T24" fmla="*/ 20 w 130"/>
                  <a:gd name="T25" fmla="*/ 121 h 124"/>
                  <a:gd name="T26" fmla="*/ 61 w 130"/>
                  <a:gd name="T27" fmla="*/ 80 h 124"/>
                  <a:gd name="T28" fmla="*/ 86 w 130"/>
                  <a:gd name="T29" fmla="*/ 88 h 124"/>
                  <a:gd name="T30" fmla="*/ 130 w 130"/>
                  <a:gd name="T31" fmla="*/ 44 h 124"/>
                  <a:gd name="T32" fmla="*/ 86 w 130"/>
                  <a:gd name="T3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124">
                    <a:moveTo>
                      <a:pt x="86" y="74"/>
                    </a:moveTo>
                    <a:cubicBezTo>
                      <a:pt x="69" y="74"/>
                      <a:pt x="55" y="61"/>
                      <a:pt x="55" y="44"/>
                    </a:cubicBezTo>
                    <a:cubicBezTo>
                      <a:pt x="55" y="27"/>
                      <a:pt x="69" y="13"/>
                      <a:pt x="86" y="13"/>
                    </a:cubicBezTo>
                    <a:cubicBezTo>
                      <a:pt x="103" y="13"/>
                      <a:pt x="116" y="27"/>
                      <a:pt x="116" y="44"/>
                    </a:cubicBezTo>
                    <a:cubicBezTo>
                      <a:pt x="116" y="61"/>
                      <a:pt x="103" y="74"/>
                      <a:pt x="86" y="74"/>
                    </a:cubicBezTo>
                    <a:moveTo>
                      <a:pt x="86" y="0"/>
                    </a:moveTo>
                    <a:cubicBezTo>
                      <a:pt x="62" y="0"/>
                      <a:pt x="42" y="19"/>
                      <a:pt x="42" y="44"/>
                    </a:cubicBezTo>
                    <a:cubicBezTo>
                      <a:pt x="42" y="50"/>
                      <a:pt x="43" y="56"/>
                      <a:pt x="46" y="62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13"/>
                      <a:pt x="3" y="116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10" y="123"/>
                      <a:pt x="12" y="124"/>
                      <a:pt x="14" y="124"/>
                    </a:cubicBezTo>
                    <a:cubicBezTo>
                      <a:pt x="16" y="124"/>
                      <a:pt x="19" y="123"/>
                      <a:pt x="20" y="121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8" y="85"/>
                      <a:pt x="77" y="88"/>
                      <a:pt x="86" y="88"/>
                    </a:cubicBezTo>
                    <a:cubicBezTo>
                      <a:pt x="110" y="88"/>
                      <a:pt x="130" y="68"/>
                      <a:pt x="130" y="44"/>
                    </a:cubicBezTo>
                    <a:cubicBezTo>
                      <a:pt x="130" y="19"/>
                      <a:pt x="110" y="0"/>
                      <a:pt x="8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13"/>
              <p:cNvSpPr>
                <a:spLocks/>
              </p:cNvSpPr>
              <p:nvPr/>
            </p:nvSpPr>
            <p:spPr bwMode="auto">
              <a:xfrm>
                <a:off x="5272399" y="5561764"/>
                <a:ext cx="53766" cy="59469"/>
              </a:xfrm>
              <a:custGeom>
                <a:avLst/>
                <a:gdLst>
                  <a:gd name="T0" fmla="*/ 1 w 28"/>
                  <a:gd name="T1" fmla="*/ 0 h 31"/>
                  <a:gd name="T2" fmla="*/ 0 w 28"/>
                  <a:gd name="T3" fmla="*/ 8 h 31"/>
                  <a:gd name="T4" fmla="*/ 21 w 28"/>
                  <a:gd name="T5" fmla="*/ 31 h 31"/>
                  <a:gd name="T6" fmla="*/ 21 w 28"/>
                  <a:gd name="T7" fmla="*/ 31 h 31"/>
                  <a:gd name="T8" fmla="*/ 28 w 28"/>
                  <a:gd name="T9" fmla="*/ 21 h 31"/>
                  <a:gd name="T10" fmla="*/ 9 w 28"/>
                  <a:gd name="T11" fmla="*/ 1 h 31"/>
                  <a:gd name="T12" fmla="*/ 1 w 28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6"/>
                      <a:pt x="24" y="23"/>
                      <a:pt x="28" y="2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14"/>
              <p:cNvSpPr>
                <a:spLocks/>
              </p:cNvSpPr>
              <p:nvPr/>
            </p:nvSpPr>
            <p:spPr bwMode="auto">
              <a:xfrm>
                <a:off x="5347346" y="5586203"/>
                <a:ext cx="70874" cy="40732"/>
              </a:xfrm>
              <a:custGeom>
                <a:avLst/>
                <a:gdLst>
                  <a:gd name="T0" fmla="*/ 30 w 37"/>
                  <a:gd name="T1" fmla="*/ 0 h 21"/>
                  <a:gd name="T2" fmla="*/ 0 w 37"/>
                  <a:gd name="T3" fmla="*/ 10 h 21"/>
                  <a:gd name="T4" fmla="*/ 3 w 37"/>
                  <a:gd name="T5" fmla="*/ 18 h 21"/>
                  <a:gd name="T6" fmla="*/ 3 w 37"/>
                  <a:gd name="T7" fmla="*/ 21 h 21"/>
                  <a:gd name="T8" fmla="*/ 34 w 37"/>
                  <a:gd name="T9" fmla="*/ 10 h 21"/>
                  <a:gd name="T10" fmla="*/ 37 w 37"/>
                  <a:gd name="T11" fmla="*/ 3 h 21"/>
                  <a:gd name="T12" fmla="*/ 30 w 3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3" y="15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15"/>
              <p:cNvSpPr>
                <a:spLocks noEditPoints="1"/>
              </p:cNvSpPr>
              <p:nvPr/>
            </p:nvSpPr>
            <p:spPr bwMode="auto">
              <a:xfrm>
                <a:off x="5189307" y="5486818"/>
                <a:ext cx="286753" cy="267202"/>
              </a:xfrm>
              <a:custGeom>
                <a:avLst/>
                <a:gdLst>
                  <a:gd name="T0" fmla="*/ 70 w 149"/>
                  <a:gd name="T1" fmla="*/ 15 h 139"/>
                  <a:gd name="T2" fmla="*/ 70 w 149"/>
                  <a:gd name="T3" fmla="*/ 6 h 139"/>
                  <a:gd name="T4" fmla="*/ 75 w 149"/>
                  <a:gd name="T5" fmla="*/ 2 h 139"/>
                  <a:gd name="T6" fmla="*/ 79 w 149"/>
                  <a:gd name="T7" fmla="*/ 6 h 139"/>
                  <a:gd name="T8" fmla="*/ 79 w 149"/>
                  <a:gd name="T9" fmla="*/ 15 h 139"/>
                  <a:gd name="T10" fmla="*/ 133 w 149"/>
                  <a:gd name="T11" fmla="*/ 66 h 139"/>
                  <a:gd name="T12" fmla="*/ 142 w 149"/>
                  <a:gd name="T13" fmla="*/ 66 h 139"/>
                  <a:gd name="T14" fmla="*/ 147 w 149"/>
                  <a:gd name="T15" fmla="*/ 70 h 139"/>
                  <a:gd name="T16" fmla="*/ 142 w 149"/>
                  <a:gd name="T17" fmla="*/ 74 h 139"/>
                  <a:gd name="T18" fmla="*/ 133 w 149"/>
                  <a:gd name="T19" fmla="*/ 74 h 139"/>
                  <a:gd name="T20" fmla="*/ 79 w 149"/>
                  <a:gd name="T21" fmla="*/ 124 h 139"/>
                  <a:gd name="T22" fmla="*/ 79 w 149"/>
                  <a:gd name="T23" fmla="*/ 133 h 139"/>
                  <a:gd name="T24" fmla="*/ 75 w 149"/>
                  <a:gd name="T25" fmla="*/ 137 h 139"/>
                  <a:gd name="T26" fmla="*/ 70 w 149"/>
                  <a:gd name="T27" fmla="*/ 133 h 139"/>
                  <a:gd name="T28" fmla="*/ 70 w 149"/>
                  <a:gd name="T29" fmla="*/ 124 h 139"/>
                  <a:gd name="T30" fmla="*/ 16 w 149"/>
                  <a:gd name="T31" fmla="*/ 74 h 139"/>
                  <a:gd name="T32" fmla="*/ 7 w 149"/>
                  <a:gd name="T33" fmla="*/ 74 h 139"/>
                  <a:gd name="T34" fmla="*/ 2 w 149"/>
                  <a:gd name="T35" fmla="*/ 70 h 139"/>
                  <a:gd name="T36" fmla="*/ 7 w 149"/>
                  <a:gd name="T37" fmla="*/ 66 h 139"/>
                  <a:gd name="T38" fmla="*/ 16 w 149"/>
                  <a:gd name="T39" fmla="*/ 66 h 139"/>
                  <a:gd name="T40" fmla="*/ 70 w 149"/>
                  <a:gd name="T41" fmla="*/ 15 h 139"/>
                  <a:gd name="T42" fmla="*/ 75 w 149"/>
                  <a:gd name="T43" fmla="*/ 0 h 139"/>
                  <a:gd name="T44" fmla="*/ 0 w 149"/>
                  <a:gd name="T45" fmla="*/ 70 h 139"/>
                  <a:gd name="T46" fmla="*/ 75 w 149"/>
                  <a:gd name="T47" fmla="*/ 139 h 139"/>
                  <a:gd name="T48" fmla="*/ 149 w 149"/>
                  <a:gd name="T49" fmla="*/ 70 h 139"/>
                  <a:gd name="T50" fmla="*/ 75 w 149"/>
                  <a:gd name="T5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9" h="139">
                    <a:moveTo>
                      <a:pt x="70" y="15"/>
                    </a:moveTo>
                    <a:cubicBezTo>
                      <a:pt x="70" y="6"/>
                      <a:pt x="70" y="6"/>
                      <a:pt x="70" y="6"/>
                    </a:cubicBezTo>
                    <a:cubicBezTo>
                      <a:pt x="70" y="4"/>
                      <a:pt x="72" y="2"/>
                      <a:pt x="75" y="2"/>
                    </a:cubicBezTo>
                    <a:cubicBezTo>
                      <a:pt x="77" y="2"/>
                      <a:pt x="79" y="4"/>
                      <a:pt x="79" y="6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108" y="17"/>
                      <a:pt x="131" y="39"/>
                      <a:pt x="133" y="66"/>
                    </a:cubicBezTo>
                    <a:cubicBezTo>
                      <a:pt x="142" y="66"/>
                      <a:pt x="142" y="66"/>
                      <a:pt x="142" y="66"/>
                    </a:cubicBezTo>
                    <a:cubicBezTo>
                      <a:pt x="145" y="66"/>
                      <a:pt x="147" y="67"/>
                      <a:pt x="147" y="70"/>
                    </a:cubicBezTo>
                    <a:cubicBezTo>
                      <a:pt x="147" y="72"/>
                      <a:pt x="145" y="74"/>
                      <a:pt x="142" y="74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101"/>
                      <a:pt x="108" y="122"/>
                      <a:pt x="79" y="12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5"/>
                      <a:pt x="77" y="137"/>
                      <a:pt x="75" y="137"/>
                    </a:cubicBezTo>
                    <a:cubicBezTo>
                      <a:pt x="72" y="137"/>
                      <a:pt x="70" y="135"/>
                      <a:pt x="70" y="133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41" y="122"/>
                      <a:pt x="18" y="101"/>
                      <a:pt x="16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4" y="74"/>
                      <a:pt x="2" y="72"/>
                      <a:pt x="2" y="70"/>
                    </a:cubicBezTo>
                    <a:cubicBezTo>
                      <a:pt x="2" y="67"/>
                      <a:pt x="4" y="66"/>
                      <a:pt x="7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39"/>
                      <a:pt x="41" y="17"/>
                      <a:pt x="70" y="15"/>
                    </a:cubicBezTo>
                    <a:moveTo>
                      <a:pt x="75" y="0"/>
                    </a:moveTo>
                    <a:cubicBezTo>
                      <a:pt x="34" y="0"/>
                      <a:pt x="0" y="31"/>
                      <a:pt x="0" y="70"/>
                    </a:cubicBezTo>
                    <a:cubicBezTo>
                      <a:pt x="0" y="108"/>
                      <a:pt x="34" y="139"/>
                      <a:pt x="75" y="139"/>
                    </a:cubicBezTo>
                    <a:cubicBezTo>
                      <a:pt x="116" y="139"/>
                      <a:pt x="149" y="108"/>
                      <a:pt x="149" y="70"/>
                    </a:cubicBezTo>
                    <a:cubicBezTo>
                      <a:pt x="149" y="31"/>
                      <a:pt x="116" y="0"/>
                      <a:pt x="7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5312317" y="5601681"/>
                <a:ext cx="40732" cy="39102"/>
              </a:xfrm>
              <a:custGeom>
                <a:avLst/>
                <a:gdLst>
                  <a:gd name="T0" fmla="*/ 11 w 21"/>
                  <a:gd name="T1" fmla="*/ 0 h 20"/>
                  <a:gd name="T2" fmla="*/ 7 w 21"/>
                  <a:gd name="T3" fmla="*/ 0 h 20"/>
                  <a:gd name="T4" fmla="*/ 0 w 21"/>
                  <a:gd name="T5" fmla="*/ 10 h 20"/>
                  <a:gd name="T6" fmla="*/ 0 w 21"/>
                  <a:gd name="T7" fmla="*/ 10 h 20"/>
                  <a:gd name="T8" fmla="*/ 11 w 21"/>
                  <a:gd name="T9" fmla="*/ 20 h 20"/>
                  <a:gd name="T10" fmla="*/ 21 w 21"/>
                  <a:gd name="T11" fmla="*/ 13 h 20"/>
                  <a:gd name="T12" fmla="*/ 21 w 21"/>
                  <a:gd name="T13" fmla="*/ 10 h 20"/>
                  <a:gd name="T14" fmla="*/ 18 w 21"/>
                  <a:gd name="T15" fmla="*/ 2 h 20"/>
                  <a:gd name="T16" fmla="*/ 11 w 21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3" y="2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1" y="20"/>
                    </a:cubicBezTo>
                    <a:cubicBezTo>
                      <a:pt x="15" y="20"/>
                      <a:pt x="19" y="17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1" y="7"/>
                      <a:pt x="20" y="4"/>
                      <a:pt x="18" y="2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5323721" y="5698623"/>
                <a:ext cx="17922" cy="51322"/>
              </a:xfrm>
              <a:custGeom>
                <a:avLst/>
                <a:gdLst>
                  <a:gd name="T0" fmla="*/ 5 w 9"/>
                  <a:gd name="T1" fmla="*/ 0 h 27"/>
                  <a:gd name="T2" fmla="*/ 0 w 9"/>
                  <a:gd name="T3" fmla="*/ 4 h 27"/>
                  <a:gd name="T4" fmla="*/ 0 w 9"/>
                  <a:gd name="T5" fmla="*/ 14 h 27"/>
                  <a:gd name="T6" fmla="*/ 0 w 9"/>
                  <a:gd name="T7" fmla="*/ 23 h 27"/>
                  <a:gd name="T8" fmla="*/ 5 w 9"/>
                  <a:gd name="T9" fmla="*/ 27 h 27"/>
                  <a:gd name="T10" fmla="*/ 9 w 9"/>
                  <a:gd name="T11" fmla="*/ 23 h 27"/>
                  <a:gd name="T12" fmla="*/ 9 w 9"/>
                  <a:gd name="T13" fmla="*/ 14 h 27"/>
                  <a:gd name="T14" fmla="*/ 9 w 9"/>
                  <a:gd name="T15" fmla="*/ 4 h 27"/>
                  <a:gd name="T16" fmla="*/ 5 w 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7" y="27"/>
                      <a:pt x="9" y="25"/>
                      <a:pt x="9" y="2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1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18"/>
              <p:cNvSpPr>
                <a:spLocks/>
              </p:cNvSpPr>
              <p:nvPr/>
            </p:nvSpPr>
            <p:spPr bwMode="auto">
              <a:xfrm>
                <a:off x="5323721" y="5490076"/>
                <a:ext cx="17922" cy="537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4 h 28"/>
                  <a:gd name="T4" fmla="*/ 0 w 9"/>
                  <a:gd name="T5" fmla="*/ 13 h 28"/>
                  <a:gd name="T6" fmla="*/ 0 w 9"/>
                  <a:gd name="T7" fmla="*/ 24 h 28"/>
                  <a:gd name="T8" fmla="*/ 5 w 9"/>
                  <a:gd name="T9" fmla="*/ 28 h 28"/>
                  <a:gd name="T10" fmla="*/ 9 w 9"/>
                  <a:gd name="T11" fmla="*/ 24 h 28"/>
                  <a:gd name="T12" fmla="*/ 9 w 9"/>
                  <a:gd name="T13" fmla="*/ 13 h 28"/>
                  <a:gd name="T14" fmla="*/ 9 w 9"/>
                  <a:gd name="T15" fmla="*/ 4 h 28"/>
                  <a:gd name="T16" fmla="*/ 5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5" y="28"/>
                    </a:cubicBezTo>
                    <a:cubicBezTo>
                      <a:pt x="7" y="28"/>
                      <a:pt x="9" y="26"/>
                      <a:pt x="9" y="2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19"/>
              <p:cNvSpPr>
                <a:spLocks/>
              </p:cNvSpPr>
              <p:nvPr/>
            </p:nvSpPr>
            <p:spPr bwMode="auto">
              <a:xfrm>
                <a:off x="5414961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6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6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20"/>
              <p:cNvSpPr>
                <a:spLocks/>
              </p:cNvSpPr>
              <p:nvPr/>
            </p:nvSpPr>
            <p:spPr bwMode="auto">
              <a:xfrm>
                <a:off x="5193379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4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4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rgbClr val="A3A3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22"/>
              <p:cNvSpPr>
                <a:spLocks noEditPoints="1"/>
              </p:cNvSpPr>
              <p:nvPr/>
            </p:nvSpPr>
            <p:spPr bwMode="auto">
              <a:xfrm>
                <a:off x="6782740" y="2134580"/>
                <a:ext cx="269645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4 h 203"/>
                  <a:gd name="T4" fmla="*/ 25 w 140"/>
                  <a:gd name="T5" fmla="*/ 158 h 203"/>
                  <a:gd name="T6" fmla="*/ 25 w 140"/>
                  <a:gd name="T7" fmla="*/ 142 h 203"/>
                  <a:gd name="T8" fmla="*/ 16 w 140"/>
                  <a:gd name="T9" fmla="*/ 112 h 203"/>
                  <a:gd name="T10" fmla="*/ 3 w 140"/>
                  <a:gd name="T11" fmla="*/ 57 h 203"/>
                  <a:gd name="T12" fmla="*/ 64 w 140"/>
                  <a:gd name="T13" fmla="*/ 0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1 h 203"/>
                  <a:gd name="T20" fmla="*/ 116 w 140"/>
                  <a:gd name="T21" fmla="*/ 136 h 203"/>
                  <a:gd name="T22" fmla="*/ 116 w 140"/>
                  <a:gd name="T23" fmla="*/ 148 h 203"/>
                  <a:gd name="T24" fmla="*/ 114 w 140"/>
                  <a:gd name="T25" fmla="*/ 161 h 203"/>
                  <a:gd name="T26" fmla="*/ 104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0 h 203"/>
                  <a:gd name="T32" fmla="*/ 104 w 140"/>
                  <a:gd name="T33" fmla="*/ 135 h 203"/>
                  <a:gd name="T34" fmla="*/ 108 w 140"/>
                  <a:gd name="T35" fmla="*/ 116 h 203"/>
                  <a:gd name="T36" fmla="*/ 125 w 140"/>
                  <a:gd name="T37" fmla="*/ 59 h 203"/>
                  <a:gd name="T38" fmla="*/ 41 w 140"/>
                  <a:gd name="T39" fmla="*/ 21 h 203"/>
                  <a:gd name="T40" fmla="*/ 24 w 140"/>
                  <a:gd name="T41" fmla="*/ 101 h 203"/>
                  <a:gd name="T42" fmla="*/ 42 w 140"/>
                  <a:gd name="T43" fmla="*/ 140 h 203"/>
                  <a:gd name="T44" fmla="*/ 70 w 140"/>
                  <a:gd name="T45" fmla="*/ 157 h 203"/>
                  <a:gd name="T46" fmla="*/ 103 w 140"/>
                  <a:gd name="T47" fmla="*/ 153 h 203"/>
                  <a:gd name="T48" fmla="*/ 59 w 140"/>
                  <a:gd name="T49" fmla="*/ 146 h 203"/>
                  <a:gd name="T50" fmla="*/ 37 w 140"/>
                  <a:gd name="T51" fmla="*/ 149 h 203"/>
                  <a:gd name="T52" fmla="*/ 61 w 140"/>
                  <a:gd name="T53" fmla="*/ 157 h 203"/>
                  <a:gd name="T54" fmla="*/ 70 w 140"/>
                  <a:gd name="T55" fmla="*/ 162 h 203"/>
                  <a:gd name="T56" fmla="*/ 37 w 140"/>
                  <a:gd name="T57" fmla="*/ 166 h 203"/>
                  <a:gd name="T58" fmla="*/ 82 w 140"/>
                  <a:gd name="T59" fmla="*/ 173 h 203"/>
                  <a:gd name="T60" fmla="*/ 103 w 140"/>
                  <a:gd name="T61" fmla="*/ 170 h 203"/>
                  <a:gd name="T62" fmla="*/ 70 w 140"/>
                  <a:gd name="T63" fmla="*/ 162 h 203"/>
                  <a:gd name="T64" fmla="*/ 48 w 140"/>
                  <a:gd name="T65" fmla="*/ 179 h 203"/>
                  <a:gd name="T66" fmla="*/ 82 w 140"/>
                  <a:gd name="T67" fmla="*/ 19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3" y="202"/>
                      <a:pt x="49" y="201"/>
                      <a:pt x="45" y="199"/>
                    </a:cubicBezTo>
                    <a:cubicBezTo>
                      <a:pt x="41" y="196"/>
                      <a:pt x="38" y="192"/>
                      <a:pt x="37" y="187"/>
                    </a:cubicBezTo>
                    <a:cubicBezTo>
                      <a:pt x="36" y="186"/>
                      <a:pt x="35" y="185"/>
                      <a:pt x="34" y="184"/>
                    </a:cubicBezTo>
                    <a:cubicBezTo>
                      <a:pt x="26" y="180"/>
                      <a:pt x="22" y="170"/>
                      <a:pt x="25" y="161"/>
                    </a:cubicBezTo>
                    <a:cubicBezTo>
                      <a:pt x="26" y="160"/>
                      <a:pt x="25" y="159"/>
                      <a:pt x="25" y="158"/>
                    </a:cubicBezTo>
                    <a:cubicBezTo>
                      <a:pt x="24" y="154"/>
                      <a:pt x="23" y="149"/>
                      <a:pt x="25" y="145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5"/>
                      <a:pt x="23" y="132"/>
                    </a:cubicBezTo>
                    <a:cubicBezTo>
                      <a:pt x="22" y="125"/>
                      <a:pt x="19" y="118"/>
                      <a:pt x="16" y="112"/>
                    </a:cubicBezTo>
                    <a:cubicBezTo>
                      <a:pt x="13" y="106"/>
                      <a:pt x="9" y="100"/>
                      <a:pt x="6" y="93"/>
                    </a:cubicBezTo>
                    <a:cubicBezTo>
                      <a:pt x="1" y="82"/>
                      <a:pt x="0" y="69"/>
                      <a:pt x="3" y="57"/>
                    </a:cubicBezTo>
                    <a:cubicBezTo>
                      <a:pt x="7" y="33"/>
                      <a:pt x="21" y="16"/>
                      <a:pt x="43" y="5"/>
                    </a:cubicBezTo>
                    <a:cubicBezTo>
                      <a:pt x="50" y="2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ubicBezTo>
                      <a:pt x="78" y="1"/>
                      <a:pt x="83" y="1"/>
                      <a:pt x="88" y="2"/>
                    </a:cubicBezTo>
                    <a:cubicBezTo>
                      <a:pt x="99" y="5"/>
                      <a:pt x="110" y="11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69"/>
                      <a:pt x="138" y="86"/>
                      <a:pt x="130" y="101"/>
                    </a:cubicBezTo>
                    <a:cubicBezTo>
                      <a:pt x="127" y="106"/>
                      <a:pt x="125" y="111"/>
                      <a:pt x="122" y="116"/>
                    </a:cubicBezTo>
                    <a:cubicBezTo>
                      <a:pt x="119" y="122"/>
                      <a:pt x="117" y="129"/>
                      <a:pt x="116" y="136"/>
                    </a:cubicBezTo>
                    <a:cubicBezTo>
                      <a:pt x="116" y="137"/>
                      <a:pt x="116" y="138"/>
                      <a:pt x="116" y="139"/>
                    </a:cubicBezTo>
                    <a:cubicBezTo>
                      <a:pt x="115" y="141"/>
                      <a:pt x="115" y="146"/>
                      <a:pt x="116" y="148"/>
                    </a:cubicBezTo>
                    <a:cubicBezTo>
                      <a:pt x="116" y="152"/>
                      <a:pt x="116" y="155"/>
                      <a:pt x="114" y="158"/>
                    </a:cubicBezTo>
                    <a:cubicBezTo>
                      <a:pt x="114" y="159"/>
                      <a:pt x="114" y="160"/>
                      <a:pt x="114" y="161"/>
                    </a:cubicBezTo>
                    <a:cubicBezTo>
                      <a:pt x="118" y="170"/>
                      <a:pt x="114" y="180"/>
                      <a:pt x="105" y="184"/>
                    </a:cubicBezTo>
                    <a:cubicBezTo>
                      <a:pt x="105" y="185"/>
                      <a:pt x="104" y="185"/>
                      <a:pt x="104" y="186"/>
                    </a:cubicBezTo>
                    <a:cubicBezTo>
                      <a:pt x="100" y="196"/>
                      <a:pt x="94" y="201"/>
                      <a:pt x="84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0"/>
                    </a:moveTo>
                    <a:cubicBezTo>
                      <a:pt x="79" y="140"/>
                      <a:pt x="88" y="140"/>
                      <a:pt x="98" y="140"/>
                    </a:cubicBezTo>
                    <a:cubicBezTo>
                      <a:pt x="101" y="140"/>
                      <a:pt x="103" y="138"/>
                      <a:pt x="104" y="135"/>
                    </a:cubicBezTo>
                    <a:cubicBezTo>
                      <a:pt x="104" y="135"/>
                      <a:pt x="104" y="134"/>
                      <a:pt x="104" y="133"/>
                    </a:cubicBezTo>
                    <a:cubicBezTo>
                      <a:pt x="105" y="127"/>
                      <a:pt x="106" y="121"/>
                      <a:pt x="108" y="116"/>
                    </a:cubicBezTo>
                    <a:cubicBezTo>
                      <a:pt x="111" y="109"/>
                      <a:pt x="114" y="103"/>
                      <a:pt x="118" y="97"/>
                    </a:cubicBezTo>
                    <a:cubicBezTo>
                      <a:pt x="124" y="85"/>
                      <a:pt x="127" y="72"/>
                      <a:pt x="125" y="59"/>
                    </a:cubicBezTo>
                    <a:cubicBezTo>
                      <a:pt x="122" y="43"/>
                      <a:pt x="114" y="30"/>
                      <a:pt x="101" y="22"/>
                    </a:cubicBezTo>
                    <a:cubicBezTo>
                      <a:pt x="81" y="9"/>
                      <a:pt x="61" y="9"/>
                      <a:pt x="41" y="21"/>
                    </a:cubicBezTo>
                    <a:cubicBezTo>
                      <a:pt x="21" y="33"/>
                      <a:pt x="11" y="56"/>
                      <a:pt x="15" y="79"/>
                    </a:cubicBezTo>
                    <a:cubicBezTo>
                      <a:pt x="17" y="87"/>
                      <a:pt x="20" y="94"/>
                      <a:pt x="24" y="101"/>
                    </a:cubicBezTo>
                    <a:cubicBezTo>
                      <a:pt x="31" y="112"/>
                      <a:pt x="35" y="122"/>
                      <a:pt x="36" y="135"/>
                    </a:cubicBezTo>
                    <a:cubicBezTo>
                      <a:pt x="36" y="139"/>
                      <a:pt x="38" y="140"/>
                      <a:pt x="42" y="140"/>
                    </a:cubicBezTo>
                    <a:cubicBezTo>
                      <a:pt x="52" y="140"/>
                      <a:pt x="61" y="140"/>
                      <a:pt x="70" y="140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100" y="157"/>
                      <a:pt x="102" y="156"/>
                      <a:pt x="103" y="153"/>
                    </a:cubicBezTo>
                    <a:cubicBezTo>
                      <a:pt x="104" y="150"/>
                      <a:pt x="102" y="146"/>
                      <a:pt x="97" y="146"/>
                    </a:cubicBezTo>
                    <a:cubicBezTo>
                      <a:pt x="84" y="146"/>
                      <a:pt x="71" y="146"/>
                      <a:pt x="59" y="146"/>
                    </a:cubicBezTo>
                    <a:cubicBezTo>
                      <a:pt x="53" y="146"/>
                      <a:pt x="48" y="146"/>
                      <a:pt x="43" y="146"/>
                    </a:cubicBezTo>
                    <a:cubicBezTo>
                      <a:pt x="40" y="146"/>
                      <a:pt x="38" y="147"/>
                      <a:pt x="37" y="149"/>
                    </a:cubicBezTo>
                    <a:cubicBezTo>
                      <a:pt x="35" y="153"/>
                      <a:pt x="38" y="157"/>
                      <a:pt x="43" y="157"/>
                    </a:cubicBezTo>
                    <a:cubicBezTo>
                      <a:pt x="49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2"/>
                    </a:moveTo>
                    <a:cubicBezTo>
                      <a:pt x="61" y="162"/>
                      <a:pt x="52" y="162"/>
                      <a:pt x="43" y="162"/>
                    </a:cubicBezTo>
                    <a:cubicBezTo>
                      <a:pt x="40" y="162"/>
                      <a:pt x="38" y="163"/>
                      <a:pt x="37" y="166"/>
                    </a:cubicBezTo>
                    <a:cubicBezTo>
                      <a:pt x="35" y="170"/>
                      <a:pt x="38" y="173"/>
                      <a:pt x="43" y="173"/>
                    </a:cubicBezTo>
                    <a:cubicBezTo>
                      <a:pt x="56" y="173"/>
                      <a:pt x="69" y="173"/>
                      <a:pt x="82" y="173"/>
                    </a:cubicBezTo>
                    <a:cubicBezTo>
                      <a:pt x="87" y="173"/>
                      <a:pt x="92" y="173"/>
                      <a:pt x="97" y="173"/>
                    </a:cubicBezTo>
                    <a:cubicBezTo>
                      <a:pt x="100" y="173"/>
                      <a:pt x="102" y="172"/>
                      <a:pt x="103" y="170"/>
                    </a:cubicBezTo>
                    <a:cubicBezTo>
                      <a:pt x="104" y="166"/>
                      <a:pt x="102" y="162"/>
                      <a:pt x="97" y="162"/>
                    </a:cubicBezTo>
                    <a:cubicBezTo>
                      <a:pt x="88" y="162"/>
                      <a:pt x="79" y="162"/>
                      <a:pt x="70" y="162"/>
                    </a:cubicBezTo>
                    <a:moveTo>
                      <a:pt x="92" y="179"/>
                    </a:moveTo>
                    <a:cubicBezTo>
                      <a:pt x="77" y="179"/>
                      <a:pt x="62" y="179"/>
                      <a:pt x="48" y="179"/>
                    </a:cubicBezTo>
                    <a:cubicBezTo>
                      <a:pt x="48" y="185"/>
                      <a:pt x="52" y="190"/>
                      <a:pt x="58" y="190"/>
                    </a:cubicBezTo>
                    <a:cubicBezTo>
                      <a:pt x="66" y="190"/>
                      <a:pt x="74" y="190"/>
                      <a:pt x="82" y="190"/>
                    </a:cubicBezTo>
                    <a:cubicBezTo>
                      <a:pt x="88" y="190"/>
                      <a:pt x="92" y="185"/>
                      <a:pt x="92" y="179"/>
                    </a:cubicBezTo>
                  </a:path>
                </a:pathLst>
              </a:custGeom>
              <a:solidFill>
                <a:srgbClr val="8E8E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24"/>
              <p:cNvSpPr>
                <a:spLocks noEditPoints="1"/>
              </p:cNvSpPr>
              <p:nvPr/>
            </p:nvSpPr>
            <p:spPr bwMode="auto">
              <a:xfrm>
                <a:off x="3392215" y="5775199"/>
                <a:ext cx="270459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5 h 203"/>
                  <a:gd name="T4" fmla="*/ 25 w 140"/>
                  <a:gd name="T5" fmla="*/ 159 h 203"/>
                  <a:gd name="T6" fmla="*/ 25 w 140"/>
                  <a:gd name="T7" fmla="*/ 142 h 203"/>
                  <a:gd name="T8" fmla="*/ 16 w 140"/>
                  <a:gd name="T9" fmla="*/ 112 h 203"/>
                  <a:gd name="T10" fmla="*/ 2 w 140"/>
                  <a:gd name="T11" fmla="*/ 57 h 203"/>
                  <a:gd name="T12" fmla="*/ 64 w 140"/>
                  <a:gd name="T13" fmla="*/ 1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2 h 203"/>
                  <a:gd name="T20" fmla="*/ 116 w 140"/>
                  <a:gd name="T21" fmla="*/ 137 h 203"/>
                  <a:gd name="T22" fmla="*/ 115 w 140"/>
                  <a:gd name="T23" fmla="*/ 148 h 203"/>
                  <a:gd name="T24" fmla="*/ 114 w 140"/>
                  <a:gd name="T25" fmla="*/ 161 h 203"/>
                  <a:gd name="T26" fmla="*/ 103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1 h 203"/>
                  <a:gd name="T32" fmla="*/ 103 w 140"/>
                  <a:gd name="T33" fmla="*/ 136 h 203"/>
                  <a:gd name="T34" fmla="*/ 108 w 140"/>
                  <a:gd name="T35" fmla="*/ 116 h 203"/>
                  <a:gd name="T36" fmla="*/ 124 w 140"/>
                  <a:gd name="T37" fmla="*/ 60 h 203"/>
                  <a:gd name="T38" fmla="*/ 40 w 140"/>
                  <a:gd name="T39" fmla="*/ 21 h 203"/>
                  <a:gd name="T40" fmla="*/ 24 w 140"/>
                  <a:gd name="T41" fmla="*/ 102 h 203"/>
                  <a:gd name="T42" fmla="*/ 42 w 140"/>
                  <a:gd name="T43" fmla="*/ 141 h 203"/>
                  <a:gd name="T44" fmla="*/ 70 w 140"/>
                  <a:gd name="T45" fmla="*/ 157 h 203"/>
                  <a:gd name="T46" fmla="*/ 102 w 140"/>
                  <a:gd name="T47" fmla="*/ 154 h 203"/>
                  <a:gd name="T48" fmla="*/ 58 w 140"/>
                  <a:gd name="T49" fmla="*/ 146 h 203"/>
                  <a:gd name="T50" fmla="*/ 37 w 140"/>
                  <a:gd name="T51" fmla="*/ 150 h 203"/>
                  <a:gd name="T52" fmla="*/ 61 w 140"/>
                  <a:gd name="T53" fmla="*/ 157 h 203"/>
                  <a:gd name="T54" fmla="*/ 70 w 140"/>
                  <a:gd name="T55" fmla="*/ 163 h 203"/>
                  <a:gd name="T56" fmla="*/ 37 w 140"/>
                  <a:gd name="T57" fmla="*/ 166 h 203"/>
                  <a:gd name="T58" fmla="*/ 82 w 140"/>
                  <a:gd name="T59" fmla="*/ 174 h 203"/>
                  <a:gd name="T60" fmla="*/ 102 w 140"/>
                  <a:gd name="T61" fmla="*/ 171 h 203"/>
                  <a:gd name="T62" fmla="*/ 70 w 140"/>
                  <a:gd name="T63" fmla="*/ 163 h 203"/>
                  <a:gd name="T64" fmla="*/ 47 w 140"/>
                  <a:gd name="T65" fmla="*/ 180 h 203"/>
                  <a:gd name="T66" fmla="*/ 81 w 140"/>
                  <a:gd name="T67" fmla="*/ 19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2" y="202"/>
                      <a:pt x="48" y="201"/>
                      <a:pt x="45" y="199"/>
                    </a:cubicBezTo>
                    <a:cubicBezTo>
                      <a:pt x="41" y="196"/>
                      <a:pt x="38" y="192"/>
                      <a:pt x="36" y="188"/>
                    </a:cubicBezTo>
                    <a:cubicBezTo>
                      <a:pt x="36" y="186"/>
                      <a:pt x="35" y="185"/>
                      <a:pt x="34" y="185"/>
                    </a:cubicBezTo>
                    <a:cubicBezTo>
                      <a:pt x="25" y="181"/>
                      <a:pt x="21" y="170"/>
                      <a:pt x="25" y="162"/>
                    </a:cubicBezTo>
                    <a:cubicBezTo>
                      <a:pt x="25" y="161"/>
                      <a:pt x="25" y="159"/>
                      <a:pt x="25" y="159"/>
                    </a:cubicBezTo>
                    <a:cubicBezTo>
                      <a:pt x="23" y="154"/>
                      <a:pt x="23" y="150"/>
                      <a:pt x="25" y="146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6"/>
                      <a:pt x="23" y="133"/>
                    </a:cubicBezTo>
                    <a:cubicBezTo>
                      <a:pt x="22" y="125"/>
                      <a:pt x="19" y="119"/>
                      <a:pt x="16" y="112"/>
                    </a:cubicBezTo>
                    <a:cubicBezTo>
                      <a:pt x="12" y="106"/>
                      <a:pt x="9" y="100"/>
                      <a:pt x="6" y="94"/>
                    </a:cubicBezTo>
                    <a:cubicBezTo>
                      <a:pt x="1" y="82"/>
                      <a:pt x="0" y="70"/>
                      <a:pt x="2" y="57"/>
                    </a:cubicBezTo>
                    <a:cubicBezTo>
                      <a:pt x="7" y="33"/>
                      <a:pt x="20" y="16"/>
                      <a:pt x="43" y="6"/>
                    </a:cubicBezTo>
                    <a:cubicBezTo>
                      <a:pt x="49" y="3"/>
                      <a:pt x="57" y="1"/>
                      <a:pt x="64" y="1"/>
                    </a:cubicBezTo>
                    <a:cubicBezTo>
                      <a:pt x="64" y="1"/>
                      <a:pt x="65" y="0"/>
                      <a:pt x="66" y="0"/>
                    </a:cubicBezTo>
                    <a:cubicBezTo>
                      <a:pt x="68" y="0"/>
                      <a:pt x="71" y="0"/>
                      <a:pt x="74" y="0"/>
                    </a:cubicBezTo>
                    <a:cubicBezTo>
                      <a:pt x="78" y="1"/>
                      <a:pt x="83" y="2"/>
                      <a:pt x="87" y="3"/>
                    </a:cubicBezTo>
                    <a:cubicBezTo>
                      <a:pt x="99" y="6"/>
                      <a:pt x="109" y="12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70"/>
                      <a:pt x="138" y="86"/>
                      <a:pt x="130" y="102"/>
                    </a:cubicBezTo>
                    <a:cubicBezTo>
                      <a:pt x="127" y="107"/>
                      <a:pt x="124" y="111"/>
                      <a:pt x="122" y="116"/>
                    </a:cubicBezTo>
                    <a:cubicBezTo>
                      <a:pt x="118" y="123"/>
                      <a:pt x="117" y="130"/>
                      <a:pt x="116" y="137"/>
                    </a:cubicBezTo>
                    <a:cubicBezTo>
                      <a:pt x="116" y="138"/>
                      <a:pt x="116" y="139"/>
                      <a:pt x="116" y="140"/>
                    </a:cubicBezTo>
                    <a:cubicBezTo>
                      <a:pt x="115" y="142"/>
                      <a:pt x="115" y="147"/>
                      <a:pt x="115" y="148"/>
                    </a:cubicBezTo>
                    <a:cubicBezTo>
                      <a:pt x="116" y="152"/>
                      <a:pt x="115" y="155"/>
                      <a:pt x="114" y="159"/>
                    </a:cubicBezTo>
                    <a:cubicBezTo>
                      <a:pt x="114" y="160"/>
                      <a:pt x="114" y="161"/>
                      <a:pt x="114" y="161"/>
                    </a:cubicBezTo>
                    <a:cubicBezTo>
                      <a:pt x="118" y="171"/>
                      <a:pt x="114" y="181"/>
                      <a:pt x="105" y="185"/>
                    </a:cubicBezTo>
                    <a:cubicBezTo>
                      <a:pt x="104" y="185"/>
                      <a:pt x="104" y="186"/>
                      <a:pt x="103" y="186"/>
                    </a:cubicBezTo>
                    <a:cubicBezTo>
                      <a:pt x="100" y="196"/>
                      <a:pt x="93" y="202"/>
                      <a:pt x="83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1" y="141"/>
                      <a:pt x="103" y="139"/>
                      <a:pt x="103" y="136"/>
                    </a:cubicBezTo>
                    <a:cubicBezTo>
                      <a:pt x="104" y="135"/>
                      <a:pt x="104" y="134"/>
                      <a:pt x="104" y="134"/>
                    </a:cubicBezTo>
                    <a:cubicBezTo>
                      <a:pt x="104" y="128"/>
                      <a:pt x="105" y="122"/>
                      <a:pt x="108" y="116"/>
                    </a:cubicBezTo>
                    <a:cubicBezTo>
                      <a:pt x="111" y="110"/>
                      <a:pt x="114" y="103"/>
                      <a:pt x="118" y="97"/>
                    </a:cubicBezTo>
                    <a:cubicBezTo>
                      <a:pt x="124" y="85"/>
                      <a:pt x="126" y="73"/>
                      <a:pt x="124" y="60"/>
                    </a:cubicBezTo>
                    <a:cubicBezTo>
                      <a:pt x="122" y="44"/>
                      <a:pt x="114" y="31"/>
                      <a:pt x="100" y="22"/>
                    </a:cubicBezTo>
                    <a:cubicBezTo>
                      <a:pt x="81" y="10"/>
                      <a:pt x="60" y="9"/>
                      <a:pt x="40" y="21"/>
                    </a:cubicBezTo>
                    <a:cubicBezTo>
                      <a:pt x="20" y="33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2"/>
                      <a:pt x="34" y="123"/>
                      <a:pt x="36" y="135"/>
                    </a:cubicBezTo>
                    <a:cubicBezTo>
                      <a:pt x="36" y="139"/>
                      <a:pt x="38" y="141"/>
                      <a:pt x="42" y="141"/>
                    </a:cubicBezTo>
                    <a:cubicBezTo>
                      <a:pt x="51" y="141"/>
                      <a:pt x="60" y="141"/>
                      <a:pt x="70" y="141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99" y="157"/>
                      <a:pt x="101" y="156"/>
                      <a:pt x="102" y="154"/>
                    </a:cubicBezTo>
                    <a:cubicBezTo>
                      <a:pt x="104" y="150"/>
                      <a:pt x="101" y="146"/>
                      <a:pt x="97" y="146"/>
                    </a:cubicBezTo>
                    <a:cubicBezTo>
                      <a:pt x="84" y="146"/>
                      <a:pt x="71" y="146"/>
                      <a:pt x="58" y="146"/>
                    </a:cubicBezTo>
                    <a:cubicBezTo>
                      <a:pt x="53" y="146"/>
                      <a:pt x="48" y="146"/>
                      <a:pt x="42" y="146"/>
                    </a:cubicBezTo>
                    <a:cubicBezTo>
                      <a:pt x="40" y="146"/>
                      <a:pt x="38" y="147"/>
                      <a:pt x="37" y="150"/>
                    </a:cubicBezTo>
                    <a:cubicBezTo>
                      <a:pt x="35" y="153"/>
                      <a:pt x="38" y="157"/>
                      <a:pt x="42" y="157"/>
                    </a:cubicBezTo>
                    <a:cubicBezTo>
                      <a:pt x="48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3"/>
                    </a:moveTo>
                    <a:cubicBezTo>
                      <a:pt x="61" y="163"/>
                      <a:pt x="51" y="163"/>
                      <a:pt x="42" y="163"/>
                    </a:cubicBezTo>
                    <a:cubicBezTo>
                      <a:pt x="40" y="163"/>
                      <a:pt x="38" y="164"/>
                      <a:pt x="37" y="166"/>
                    </a:cubicBezTo>
                    <a:cubicBezTo>
                      <a:pt x="35" y="170"/>
                      <a:pt x="38" y="174"/>
                      <a:pt x="42" y="174"/>
                    </a:cubicBezTo>
                    <a:cubicBezTo>
                      <a:pt x="56" y="174"/>
                      <a:pt x="69" y="174"/>
                      <a:pt x="82" y="174"/>
                    </a:cubicBezTo>
                    <a:cubicBezTo>
                      <a:pt x="87" y="174"/>
                      <a:pt x="92" y="174"/>
                      <a:pt x="97" y="174"/>
                    </a:cubicBezTo>
                    <a:cubicBezTo>
                      <a:pt x="100" y="174"/>
                      <a:pt x="101" y="173"/>
                      <a:pt x="102" y="171"/>
                    </a:cubicBezTo>
                    <a:cubicBezTo>
                      <a:pt x="104" y="167"/>
                      <a:pt x="101" y="163"/>
                      <a:pt x="97" y="163"/>
                    </a:cubicBezTo>
                    <a:cubicBezTo>
                      <a:pt x="88" y="163"/>
                      <a:pt x="79" y="163"/>
                      <a:pt x="70" y="163"/>
                    </a:cubicBezTo>
                    <a:moveTo>
                      <a:pt x="92" y="180"/>
                    </a:moveTo>
                    <a:cubicBezTo>
                      <a:pt x="77" y="180"/>
                      <a:pt x="62" y="180"/>
                      <a:pt x="47" y="180"/>
                    </a:cubicBezTo>
                    <a:cubicBezTo>
                      <a:pt x="48" y="186"/>
                      <a:pt x="52" y="190"/>
                      <a:pt x="58" y="191"/>
                    </a:cubicBezTo>
                    <a:cubicBezTo>
                      <a:pt x="66" y="191"/>
                      <a:pt x="74" y="191"/>
                      <a:pt x="81" y="191"/>
                    </a:cubicBezTo>
                    <a:cubicBezTo>
                      <a:pt x="87" y="190"/>
                      <a:pt x="92" y="186"/>
                      <a:pt x="92" y="18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26"/>
              <p:cNvSpPr>
                <a:spLocks/>
              </p:cNvSpPr>
              <p:nvPr/>
            </p:nvSpPr>
            <p:spPr bwMode="auto">
              <a:xfrm>
                <a:off x="5990911" y="5688847"/>
                <a:ext cx="228913" cy="246836"/>
              </a:xfrm>
              <a:custGeom>
                <a:avLst/>
                <a:gdLst>
                  <a:gd name="T0" fmla="*/ 115 w 119"/>
                  <a:gd name="T1" fmla="*/ 5 h 128"/>
                  <a:gd name="T2" fmla="*/ 117 w 119"/>
                  <a:gd name="T3" fmla="*/ 11 h 128"/>
                  <a:gd name="T4" fmla="*/ 110 w 119"/>
                  <a:gd name="T5" fmla="*/ 64 h 128"/>
                  <a:gd name="T6" fmla="*/ 28 w 119"/>
                  <a:gd name="T7" fmla="*/ 127 h 128"/>
                  <a:gd name="T8" fmla="*/ 11 w 119"/>
                  <a:gd name="T9" fmla="*/ 128 h 128"/>
                  <a:gd name="T10" fmla="*/ 1 w 119"/>
                  <a:gd name="T11" fmla="*/ 118 h 128"/>
                  <a:gd name="T12" fmla="*/ 8 w 119"/>
                  <a:gd name="T13" fmla="*/ 107 h 128"/>
                  <a:gd name="T14" fmla="*/ 14 w 119"/>
                  <a:gd name="T15" fmla="*/ 106 h 128"/>
                  <a:gd name="T16" fmla="*/ 41 w 119"/>
                  <a:gd name="T17" fmla="*/ 102 h 128"/>
                  <a:gd name="T18" fmla="*/ 81 w 119"/>
                  <a:gd name="T19" fmla="*/ 72 h 128"/>
                  <a:gd name="T20" fmla="*/ 94 w 119"/>
                  <a:gd name="T21" fmla="*/ 40 h 128"/>
                  <a:gd name="T22" fmla="*/ 96 w 119"/>
                  <a:gd name="T23" fmla="*/ 20 h 128"/>
                  <a:gd name="T24" fmla="*/ 96 w 119"/>
                  <a:gd name="T25" fmla="*/ 11 h 128"/>
                  <a:gd name="T26" fmla="*/ 102 w 119"/>
                  <a:gd name="T27" fmla="*/ 2 h 128"/>
                  <a:gd name="T28" fmla="*/ 115 w 119"/>
                  <a:gd name="T29" fmla="*/ 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8">
                    <a:moveTo>
                      <a:pt x="115" y="5"/>
                    </a:moveTo>
                    <a:cubicBezTo>
                      <a:pt x="116" y="6"/>
                      <a:pt x="117" y="8"/>
                      <a:pt x="117" y="11"/>
                    </a:cubicBezTo>
                    <a:cubicBezTo>
                      <a:pt x="119" y="30"/>
                      <a:pt x="117" y="48"/>
                      <a:pt x="110" y="64"/>
                    </a:cubicBezTo>
                    <a:cubicBezTo>
                      <a:pt x="94" y="100"/>
                      <a:pt x="66" y="121"/>
                      <a:pt x="28" y="127"/>
                    </a:cubicBezTo>
                    <a:cubicBezTo>
                      <a:pt x="22" y="128"/>
                      <a:pt x="16" y="128"/>
                      <a:pt x="11" y="128"/>
                    </a:cubicBezTo>
                    <a:cubicBezTo>
                      <a:pt x="5" y="128"/>
                      <a:pt x="1" y="124"/>
                      <a:pt x="1" y="118"/>
                    </a:cubicBezTo>
                    <a:cubicBezTo>
                      <a:pt x="0" y="113"/>
                      <a:pt x="3" y="108"/>
                      <a:pt x="8" y="107"/>
                    </a:cubicBezTo>
                    <a:cubicBezTo>
                      <a:pt x="10" y="106"/>
                      <a:pt x="12" y="106"/>
                      <a:pt x="14" y="106"/>
                    </a:cubicBezTo>
                    <a:cubicBezTo>
                      <a:pt x="23" y="106"/>
                      <a:pt x="32" y="105"/>
                      <a:pt x="41" y="102"/>
                    </a:cubicBezTo>
                    <a:cubicBezTo>
                      <a:pt x="57" y="96"/>
                      <a:pt x="71" y="86"/>
                      <a:pt x="81" y="72"/>
                    </a:cubicBezTo>
                    <a:cubicBezTo>
                      <a:pt x="87" y="62"/>
                      <a:pt x="92" y="52"/>
                      <a:pt x="94" y="40"/>
                    </a:cubicBezTo>
                    <a:cubicBezTo>
                      <a:pt x="96" y="34"/>
                      <a:pt x="96" y="27"/>
                      <a:pt x="96" y="20"/>
                    </a:cubicBezTo>
                    <a:cubicBezTo>
                      <a:pt x="96" y="17"/>
                      <a:pt x="95" y="14"/>
                      <a:pt x="96" y="11"/>
                    </a:cubicBezTo>
                    <a:cubicBezTo>
                      <a:pt x="96" y="7"/>
                      <a:pt x="98" y="4"/>
                      <a:pt x="102" y="2"/>
                    </a:cubicBezTo>
                    <a:cubicBezTo>
                      <a:pt x="106" y="0"/>
                      <a:pt x="111" y="1"/>
                      <a:pt x="1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27"/>
              <p:cNvSpPr>
                <a:spLocks/>
              </p:cNvSpPr>
              <p:nvPr/>
            </p:nvSpPr>
            <p:spPr bwMode="auto">
              <a:xfrm>
                <a:off x="5985208" y="5692921"/>
                <a:ext cx="153967" cy="167001"/>
              </a:xfrm>
              <a:custGeom>
                <a:avLst/>
                <a:gdLst>
                  <a:gd name="T0" fmla="*/ 62 w 80"/>
                  <a:gd name="T1" fmla="*/ 68 h 87"/>
                  <a:gd name="T2" fmla="*/ 18 w 80"/>
                  <a:gd name="T3" fmla="*/ 86 h 87"/>
                  <a:gd name="T4" fmla="*/ 7 w 80"/>
                  <a:gd name="T5" fmla="*/ 85 h 87"/>
                  <a:gd name="T6" fmla="*/ 1 w 80"/>
                  <a:gd name="T7" fmla="*/ 73 h 87"/>
                  <a:gd name="T8" fmla="*/ 11 w 80"/>
                  <a:gd name="T9" fmla="*/ 63 h 87"/>
                  <a:gd name="T10" fmla="*/ 20 w 80"/>
                  <a:gd name="T11" fmla="*/ 62 h 87"/>
                  <a:gd name="T12" fmla="*/ 56 w 80"/>
                  <a:gd name="T13" fmla="*/ 22 h 87"/>
                  <a:gd name="T14" fmla="*/ 56 w 80"/>
                  <a:gd name="T15" fmla="*/ 12 h 87"/>
                  <a:gd name="T16" fmla="*/ 67 w 80"/>
                  <a:gd name="T17" fmla="*/ 1 h 87"/>
                  <a:gd name="T18" fmla="*/ 79 w 80"/>
                  <a:gd name="T19" fmla="*/ 10 h 87"/>
                  <a:gd name="T20" fmla="*/ 80 w 80"/>
                  <a:gd name="T21" fmla="*/ 22 h 87"/>
                  <a:gd name="T22" fmla="*/ 72 w 80"/>
                  <a:gd name="T23" fmla="*/ 55 h 87"/>
                  <a:gd name="T24" fmla="*/ 62 w 80"/>
                  <a:gd name="T25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7">
                    <a:moveTo>
                      <a:pt x="62" y="68"/>
                    </a:moveTo>
                    <a:cubicBezTo>
                      <a:pt x="50" y="80"/>
                      <a:pt x="35" y="86"/>
                      <a:pt x="18" y="86"/>
                    </a:cubicBezTo>
                    <a:cubicBezTo>
                      <a:pt x="14" y="87"/>
                      <a:pt x="11" y="87"/>
                      <a:pt x="7" y="85"/>
                    </a:cubicBezTo>
                    <a:cubicBezTo>
                      <a:pt x="3" y="83"/>
                      <a:pt x="0" y="78"/>
                      <a:pt x="1" y="73"/>
                    </a:cubicBezTo>
                    <a:cubicBezTo>
                      <a:pt x="2" y="68"/>
                      <a:pt x="6" y="63"/>
                      <a:pt x="11" y="63"/>
                    </a:cubicBezTo>
                    <a:cubicBezTo>
                      <a:pt x="14" y="63"/>
                      <a:pt x="17" y="63"/>
                      <a:pt x="20" y="62"/>
                    </a:cubicBezTo>
                    <a:cubicBezTo>
                      <a:pt x="41" y="61"/>
                      <a:pt x="56" y="44"/>
                      <a:pt x="56" y="22"/>
                    </a:cubicBezTo>
                    <a:cubicBezTo>
                      <a:pt x="56" y="19"/>
                      <a:pt x="56" y="15"/>
                      <a:pt x="56" y="12"/>
                    </a:cubicBezTo>
                    <a:cubicBezTo>
                      <a:pt x="56" y="6"/>
                      <a:pt x="61" y="1"/>
                      <a:pt x="67" y="1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0" y="14"/>
                      <a:pt x="80" y="18"/>
                      <a:pt x="80" y="22"/>
                    </a:cubicBezTo>
                    <a:cubicBezTo>
                      <a:pt x="80" y="33"/>
                      <a:pt x="78" y="45"/>
                      <a:pt x="72" y="55"/>
                    </a:cubicBezTo>
                    <a:cubicBezTo>
                      <a:pt x="69" y="59"/>
                      <a:pt x="66" y="64"/>
                      <a:pt x="6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5977062" y="5692921"/>
                <a:ext cx="80650" cy="82279"/>
              </a:xfrm>
              <a:custGeom>
                <a:avLst/>
                <a:gdLst>
                  <a:gd name="T0" fmla="*/ 34 w 42"/>
                  <a:gd name="T1" fmla="*/ 7 h 43"/>
                  <a:gd name="T2" fmla="*/ 35 w 42"/>
                  <a:gd name="T3" fmla="*/ 34 h 43"/>
                  <a:gd name="T4" fmla="*/ 8 w 42"/>
                  <a:gd name="T5" fmla="*/ 35 h 43"/>
                  <a:gd name="T6" fmla="*/ 7 w 42"/>
                  <a:gd name="T7" fmla="*/ 8 h 43"/>
                  <a:gd name="T8" fmla="*/ 34 w 42"/>
                  <a:gd name="T9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34" y="7"/>
                    </a:moveTo>
                    <a:cubicBezTo>
                      <a:pt x="42" y="15"/>
                      <a:pt x="42" y="27"/>
                      <a:pt x="35" y="34"/>
                    </a:cubicBezTo>
                    <a:cubicBezTo>
                      <a:pt x="28" y="42"/>
                      <a:pt x="16" y="43"/>
                      <a:pt x="8" y="35"/>
                    </a:cubicBezTo>
                    <a:cubicBezTo>
                      <a:pt x="0" y="28"/>
                      <a:pt x="0" y="16"/>
                      <a:pt x="7" y="8"/>
                    </a:cubicBezTo>
                    <a:cubicBezTo>
                      <a:pt x="14" y="1"/>
                      <a:pt x="26" y="0"/>
                      <a:pt x="3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29"/>
              <p:cNvSpPr>
                <a:spLocks/>
              </p:cNvSpPr>
              <p:nvPr/>
            </p:nvSpPr>
            <p:spPr bwMode="auto">
              <a:xfrm>
                <a:off x="7601450" y="1614026"/>
                <a:ext cx="286753" cy="190626"/>
              </a:xfrm>
              <a:custGeom>
                <a:avLst/>
                <a:gdLst>
                  <a:gd name="T0" fmla="*/ 1 w 149"/>
                  <a:gd name="T1" fmla="*/ 92 h 99"/>
                  <a:gd name="T2" fmla="*/ 1 w 149"/>
                  <a:gd name="T3" fmla="*/ 85 h 99"/>
                  <a:gd name="T4" fmla="*/ 27 w 149"/>
                  <a:gd name="T5" fmla="*/ 38 h 99"/>
                  <a:gd name="T6" fmla="*/ 125 w 149"/>
                  <a:gd name="T7" fmla="*/ 8 h 99"/>
                  <a:gd name="T8" fmla="*/ 142 w 149"/>
                  <a:gd name="T9" fmla="*/ 13 h 99"/>
                  <a:gd name="T10" fmla="*/ 148 w 149"/>
                  <a:gd name="T11" fmla="*/ 26 h 99"/>
                  <a:gd name="T12" fmla="*/ 136 w 149"/>
                  <a:gd name="T13" fmla="*/ 34 h 99"/>
                  <a:gd name="T14" fmla="*/ 131 w 149"/>
                  <a:gd name="T15" fmla="*/ 32 h 99"/>
                  <a:gd name="T16" fmla="*/ 104 w 149"/>
                  <a:gd name="T17" fmla="*/ 27 h 99"/>
                  <a:gd name="T18" fmla="*/ 56 w 149"/>
                  <a:gd name="T19" fmla="*/ 41 h 99"/>
                  <a:gd name="T20" fmla="*/ 32 w 149"/>
                  <a:gd name="T21" fmla="*/ 66 h 99"/>
                  <a:gd name="T22" fmla="*/ 24 w 149"/>
                  <a:gd name="T23" fmla="*/ 84 h 99"/>
                  <a:gd name="T24" fmla="*/ 21 w 149"/>
                  <a:gd name="T25" fmla="*/ 92 h 99"/>
                  <a:gd name="T26" fmla="*/ 11 w 149"/>
                  <a:gd name="T27" fmla="*/ 99 h 99"/>
                  <a:gd name="T28" fmla="*/ 1 w 149"/>
                  <a:gd name="T29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9" h="99">
                    <a:moveTo>
                      <a:pt x="1" y="92"/>
                    </a:moveTo>
                    <a:cubicBezTo>
                      <a:pt x="0" y="90"/>
                      <a:pt x="0" y="87"/>
                      <a:pt x="1" y="85"/>
                    </a:cubicBezTo>
                    <a:cubicBezTo>
                      <a:pt x="6" y="67"/>
                      <a:pt x="14" y="51"/>
                      <a:pt x="27" y="38"/>
                    </a:cubicBezTo>
                    <a:cubicBezTo>
                      <a:pt x="54" y="10"/>
                      <a:pt x="87" y="0"/>
                      <a:pt x="125" y="8"/>
                    </a:cubicBezTo>
                    <a:cubicBezTo>
                      <a:pt x="131" y="9"/>
                      <a:pt x="136" y="11"/>
                      <a:pt x="142" y="13"/>
                    </a:cubicBezTo>
                    <a:cubicBezTo>
                      <a:pt x="147" y="15"/>
                      <a:pt x="149" y="20"/>
                      <a:pt x="148" y="26"/>
                    </a:cubicBezTo>
                    <a:cubicBezTo>
                      <a:pt x="146" y="31"/>
                      <a:pt x="141" y="34"/>
                      <a:pt x="136" y="34"/>
                    </a:cubicBezTo>
                    <a:cubicBezTo>
                      <a:pt x="134" y="33"/>
                      <a:pt x="133" y="33"/>
                      <a:pt x="131" y="32"/>
                    </a:cubicBezTo>
                    <a:cubicBezTo>
                      <a:pt x="122" y="29"/>
                      <a:pt x="113" y="27"/>
                      <a:pt x="104" y="27"/>
                    </a:cubicBezTo>
                    <a:cubicBezTo>
                      <a:pt x="86" y="27"/>
                      <a:pt x="71" y="31"/>
                      <a:pt x="56" y="41"/>
                    </a:cubicBezTo>
                    <a:cubicBezTo>
                      <a:pt x="47" y="48"/>
                      <a:pt x="39" y="56"/>
                      <a:pt x="32" y="66"/>
                    </a:cubicBezTo>
                    <a:cubicBezTo>
                      <a:pt x="29" y="71"/>
                      <a:pt x="26" y="78"/>
                      <a:pt x="24" y="84"/>
                    </a:cubicBezTo>
                    <a:cubicBezTo>
                      <a:pt x="23" y="87"/>
                      <a:pt x="22" y="90"/>
                      <a:pt x="21" y="92"/>
                    </a:cubicBezTo>
                    <a:cubicBezTo>
                      <a:pt x="19" y="96"/>
                      <a:pt x="16" y="98"/>
                      <a:pt x="11" y="99"/>
                    </a:cubicBezTo>
                    <a:cubicBezTo>
                      <a:pt x="7" y="99"/>
                      <a:pt x="3" y="96"/>
                      <a:pt x="1" y="9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30"/>
              <p:cNvSpPr>
                <a:spLocks/>
              </p:cNvSpPr>
              <p:nvPr/>
            </p:nvSpPr>
            <p:spPr bwMode="auto">
              <a:xfrm>
                <a:off x="7674768" y="1697119"/>
                <a:ext cx="190626" cy="134415"/>
              </a:xfrm>
              <a:custGeom>
                <a:avLst/>
                <a:gdLst>
                  <a:gd name="T0" fmla="*/ 38 w 99"/>
                  <a:gd name="T1" fmla="*/ 7 h 70"/>
                  <a:gd name="T2" fmla="*/ 86 w 99"/>
                  <a:gd name="T3" fmla="*/ 6 h 70"/>
                  <a:gd name="T4" fmla="*/ 95 w 99"/>
                  <a:gd name="T5" fmla="*/ 10 h 70"/>
                  <a:gd name="T6" fmla="*/ 97 w 99"/>
                  <a:gd name="T7" fmla="*/ 24 h 70"/>
                  <a:gd name="T8" fmla="*/ 84 w 99"/>
                  <a:gd name="T9" fmla="*/ 30 h 70"/>
                  <a:gd name="T10" fmla="*/ 76 w 99"/>
                  <a:gd name="T11" fmla="*/ 28 h 70"/>
                  <a:gd name="T12" fmla="*/ 27 w 99"/>
                  <a:gd name="T13" fmla="*/ 52 h 70"/>
                  <a:gd name="T14" fmla="*/ 24 w 99"/>
                  <a:gd name="T15" fmla="*/ 62 h 70"/>
                  <a:gd name="T16" fmla="*/ 10 w 99"/>
                  <a:gd name="T17" fmla="*/ 68 h 70"/>
                  <a:gd name="T18" fmla="*/ 1 w 99"/>
                  <a:gd name="T19" fmla="*/ 56 h 70"/>
                  <a:gd name="T20" fmla="*/ 5 w 99"/>
                  <a:gd name="T21" fmla="*/ 44 h 70"/>
                  <a:gd name="T22" fmla="*/ 24 w 99"/>
                  <a:gd name="T23" fmla="*/ 16 h 70"/>
                  <a:gd name="T24" fmla="*/ 37 w 99"/>
                  <a:gd name="T25" fmla="*/ 7 h 70"/>
                  <a:gd name="T26" fmla="*/ 38 w 99"/>
                  <a:gd name="T2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0">
                    <a:moveTo>
                      <a:pt x="38" y="7"/>
                    </a:moveTo>
                    <a:cubicBezTo>
                      <a:pt x="53" y="0"/>
                      <a:pt x="69" y="0"/>
                      <a:pt x="86" y="6"/>
                    </a:cubicBezTo>
                    <a:cubicBezTo>
                      <a:pt x="89" y="7"/>
                      <a:pt x="93" y="8"/>
                      <a:pt x="95" y="10"/>
                    </a:cubicBezTo>
                    <a:cubicBezTo>
                      <a:pt x="99" y="14"/>
                      <a:pt x="99" y="20"/>
                      <a:pt x="97" y="24"/>
                    </a:cubicBezTo>
                    <a:cubicBezTo>
                      <a:pt x="94" y="29"/>
                      <a:pt x="89" y="31"/>
                      <a:pt x="84" y="30"/>
                    </a:cubicBezTo>
                    <a:cubicBezTo>
                      <a:pt x="81" y="29"/>
                      <a:pt x="78" y="28"/>
                      <a:pt x="76" y="28"/>
                    </a:cubicBezTo>
                    <a:cubicBezTo>
                      <a:pt x="55" y="21"/>
                      <a:pt x="34" y="32"/>
                      <a:pt x="27" y="52"/>
                    </a:cubicBezTo>
                    <a:cubicBezTo>
                      <a:pt x="26" y="56"/>
                      <a:pt x="25" y="59"/>
                      <a:pt x="24" y="62"/>
                    </a:cubicBezTo>
                    <a:cubicBezTo>
                      <a:pt x="22" y="67"/>
                      <a:pt x="16" y="70"/>
                      <a:pt x="10" y="68"/>
                    </a:cubicBezTo>
                    <a:cubicBezTo>
                      <a:pt x="4" y="67"/>
                      <a:pt x="0" y="61"/>
                      <a:pt x="1" y="56"/>
                    </a:cubicBezTo>
                    <a:cubicBezTo>
                      <a:pt x="2" y="52"/>
                      <a:pt x="3" y="48"/>
                      <a:pt x="5" y="44"/>
                    </a:cubicBezTo>
                    <a:cubicBezTo>
                      <a:pt x="9" y="33"/>
                      <a:pt x="15" y="24"/>
                      <a:pt x="24" y="16"/>
                    </a:cubicBezTo>
                    <a:cubicBezTo>
                      <a:pt x="28" y="13"/>
                      <a:pt x="33" y="10"/>
                      <a:pt x="37" y="7"/>
                    </a:cubicBezTo>
                    <a:lnTo>
                      <a:pt x="38" y="7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/>
              </p:cNvSpPr>
              <p:nvPr/>
            </p:nvSpPr>
            <p:spPr bwMode="auto">
              <a:xfrm>
                <a:off x="7755417" y="1783471"/>
                <a:ext cx="83093" cy="83093"/>
              </a:xfrm>
              <a:custGeom>
                <a:avLst/>
                <a:gdLst>
                  <a:gd name="T0" fmla="*/ 4 w 43"/>
                  <a:gd name="T1" fmla="*/ 30 h 43"/>
                  <a:gd name="T2" fmla="*/ 13 w 43"/>
                  <a:gd name="T3" fmla="*/ 5 h 43"/>
                  <a:gd name="T4" fmla="*/ 39 w 43"/>
                  <a:gd name="T5" fmla="*/ 13 h 43"/>
                  <a:gd name="T6" fmla="*/ 30 w 43"/>
                  <a:gd name="T7" fmla="*/ 39 h 43"/>
                  <a:gd name="T8" fmla="*/ 4 w 43"/>
                  <a:gd name="T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" y="30"/>
                    </a:moveTo>
                    <a:cubicBezTo>
                      <a:pt x="0" y="21"/>
                      <a:pt x="4" y="9"/>
                      <a:pt x="13" y="5"/>
                    </a:cubicBezTo>
                    <a:cubicBezTo>
                      <a:pt x="22" y="0"/>
                      <a:pt x="34" y="4"/>
                      <a:pt x="39" y="13"/>
                    </a:cubicBezTo>
                    <a:cubicBezTo>
                      <a:pt x="43" y="22"/>
                      <a:pt x="39" y="34"/>
                      <a:pt x="30" y="39"/>
                    </a:cubicBezTo>
                    <a:cubicBezTo>
                      <a:pt x="21" y="43"/>
                      <a:pt x="9" y="40"/>
                      <a:pt x="4" y="3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32"/>
              <p:cNvSpPr>
                <a:spLocks/>
              </p:cNvSpPr>
              <p:nvPr/>
            </p:nvSpPr>
            <p:spPr bwMode="auto">
              <a:xfrm>
                <a:off x="4321717" y="5978044"/>
                <a:ext cx="281864" cy="175147"/>
              </a:xfrm>
              <a:custGeom>
                <a:avLst/>
                <a:gdLst>
                  <a:gd name="T0" fmla="*/ 108 w 146"/>
                  <a:gd name="T1" fmla="*/ 0 h 91"/>
                  <a:gd name="T2" fmla="*/ 109 w 146"/>
                  <a:gd name="T3" fmla="*/ 1 h 91"/>
                  <a:gd name="T4" fmla="*/ 145 w 146"/>
                  <a:gd name="T5" fmla="*/ 28 h 91"/>
                  <a:gd name="T6" fmla="*/ 146 w 146"/>
                  <a:gd name="T7" fmla="*/ 29 h 91"/>
                  <a:gd name="T8" fmla="*/ 107 w 146"/>
                  <a:gd name="T9" fmla="*/ 58 h 91"/>
                  <a:gd name="T10" fmla="*/ 107 w 146"/>
                  <a:gd name="T11" fmla="*/ 39 h 91"/>
                  <a:gd name="T12" fmla="*/ 106 w 146"/>
                  <a:gd name="T13" fmla="*/ 39 h 91"/>
                  <a:gd name="T14" fmla="*/ 49 w 146"/>
                  <a:gd name="T15" fmla="*/ 39 h 91"/>
                  <a:gd name="T16" fmla="*/ 20 w 146"/>
                  <a:gd name="T17" fmla="*/ 70 h 91"/>
                  <a:gd name="T18" fmla="*/ 21 w 146"/>
                  <a:gd name="T19" fmla="*/ 77 h 91"/>
                  <a:gd name="T20" fmla="*/ 21 w 146"/>
                  <a:gd name="T21" fmla="*/ 79 h 91"/>
                  <a:gd name="T22" fmla="*/ 6 w 146"/>
                  <a:gd name="T23" fmla="*/ 91 h 91"/>
                  <a:gd name="T24" fmla="*/ 2 w 146"/>
                  <a:gd name="T25" fmla="*/ 82 h 91"/>
                  <a:gd name="T26" fmla="*/ 1 w 146"/>
                  <a:gd name="T27" fmla="*/ 73 h 91"/>
                  <a:gd name="T28" fmla="*/ 0 w 146"/>
                  <a:gd name="T29" fmla="*/ 71 h 91"/>
                  <a:gd name="T30" fmla="*/ 0 w 146"/>
                  <a:gd name="T31" fmla="*/ 65 h 91"/>
                  <a:gd name="T32" fmla="*/ 1 w 146"/>
                  <a:gd name="T33" fmla="*/ 60 h 91"/>
                  <a:gd name="T34" fmla="*/ 18 w 146"/>
                  <a:gd name="T35" fmla="*/ 30 h 91"/>
                  <a:gd name="T36" fmla="*/ 50 w 146"/>
                  <a:gd name="T37" fmla="*/ 19 h 91"/>
                  <a:gd name="T38" fmla="*/ 105 w 146"/>
                  <a:gd name="T39" fmla="*/ 19 h 91"/>
                  <a:gd name="T40" fmla="*/ 107 w 146"/>
                  <a:gd name="T41" fmla="*/ 19 h 91"/>
                  <a:gd name="T42" fmla="*/ 107 w 146"/>
                  <a:gd name="T43" fmla="*/ 0 h 91"/>
                  <a:gd name="T44" fmla="*/ 108 w 146"/>
                  <a:gd name="T4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108" y="0"/>
                    </a:moveTo>
                    <a:cubicBezTo>
                      <a:pt x="108" y="0"/>
                      <a:pt x="108" y="1"/>
                      <a:pt x="109" y="1"/>
                    </a:cubicBezTo>
                    <a:cubicBezTo>
                      <a:pt x="121" y="10"/>
                      <a:pt x="133" y="19"/>
                      <a:pt x="145" y="28"/>
                    </a:cubicBezTo>
                    <a:cubicBezTo>
                      <a:pt x="145" y="28"/>
                      <a:pt x="145" y="28"/>
                      <a:pt x="146" y="29"/>
                    </a:cubicBezTo>
                    <a:cubicBezTo>
                      <a:pt x="133" y="39"/>
                      <a:pt x="120" y="48"/>
                      <a:pt x="107" y="58"/>
                    </a:cubicBezTo>
                    <a:cubicBezTo>
                      <a:pt x="107" y="52"/>
                      <a:pt x="107" y="45"/>
                      <a:pt x="107" y="39"/>
                    </a:cubicBezTo>
                    <a:cubicBezTo>
                      <a:pt x="107" y="39"/>
                      <a:pt x="106" y="39"/>
                      <a:pt x="106" y="39"/>
                    </a:cubicBezTo>
                    <a:cubicBezTo>
                      <a:pt x="87" y="39"/>
                      <a:pt x="68" y="39"/>
                      <a:pt x="49" y="39"/>
                    </a:cubicBezTo>
                    <a:cubicBezTo>
                      <a:pt x="32" y="39"/>
                      <a:pt x="19" y="53"/>
                      <a:pt x="20" y="70"/>
                    </a:cubicBezTo>
                    <a:cubicBezTo>
                      <a:pt x="20" y="72"/>
                      <a:pt x="21" y="75"/>
                      <a:pt x="21" y="77"/>
                    </a:cubicBezTo>
                    <a:cubicBezTo>
                      <a:pt x="21" y="78"/>
                      <a:pt x="21" y="79"/>
                      <a:pt x="21" y="79"/>
                    </a:cubicBezTo>
                    <a:cubicBezTo>
                      <a:pt x="16" y="83"/>
                      <a:pt x="11" y="87"/>
                      <a:pt x="6" y="91"/>
                    </a:cubicBezTo>
                    <a:cubicBezTo>
                      <a:pt x="5" y="88"/>
                      <a:pt x="3" y="85"/>
                      <a:pt x="2" y="82"/>
                    </a:cubicBezTo>
                    <a:cubicBezTo>
                      <a:pt x="2" y="79"/>
                      <a:pt x="1" y="76"/>
                      <a:pt x="1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69"/>
                      <a:pt x="0" y="67"/>
                      <a:pt x="0" y="65"/>
                    </a:cubicBezTo>
                    <a:cubicBezTo>
                      <a:pt x="0" y="63"/>
                      <a:pt x="1" y="62"/>
                      <a:pt x="1" y="60"/>
                    </a:cubicBezTo>
                    <a:cubicBezTo>
                      <a:pt x="3" y="48"/>
                      <a:pt x="9" y="38"/>
                      <a:pt x="18" y="30"/>
                    </a:cubicBezTo>
                    <a:cubicBezTo>
                      <a:pt x="28" y="23"/>
                      <a:pt x="38" y="19"/>
                      <a:pt x="50" y="19"/>
                    </a:cubicBezTo>
                    <a:cubicBezTo>
                      <a:pt x="68" y="19"/>
                      <a:pt x="87" y="19"/>
                      <a:pt x="105" y="19"/>
                    </a:cubicBezTo>
                    <a:cubicBezTo>
                      <a:pt x="106" y="19"/>
                      <a:pt x="107" y="19"/>
                      <a:pt x="107" y="19"/>
                    </a:cubicBezTo>
                    <a:cubicBezTo>
                      <a:pt x="107" y="13"/>
                      <a:pt x="107" y="6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33"/>
              <p:cNvSpPr>
                <a:spLocks/>
              </p:cNvSpPr>
              <p:nvPr/>
            </p:nvSpPr>
            <p:spPr bwMode="auto">
              <a:xfrm>
                <a:off x="4341268" y="6064395"/>
                <a:ext cx="281050" cy="175147"/>
              </a:xfrm>
              <a:custGeom>
                <a:avLst/>
                <a:gdLst>
                  <a:gd name="T0" fmla="*/ 39 w 146"/>
                  <a:gd name="T1" fmla="*/ 91 h 91"/>
                  <a:gd name="T2" fmla="*/ 38 w 146"/>
                  <a:gd name="T3" fmla="*/ 90 h 91"/>
                  <a:gd name="T4" fmla="*/ 1 w 146"/>
                  <a:gd name="T5" fmla="*/ 63 h 91"/>
                  <a:gd name="T6" fmla="*/ 0 w 146"/>
                  <a:gd name="T7" fmla="*/ 62 h 91"/>
                  <a:gd name="T8" fmla="*/ 39 w 146"/>
                  <a:gd name="T9" fmla="*/ 33 h 91"/>
                  <a:gd name="T10" fmla="*/ 39 w 146"/>
                  <a:gd name="T11" fmla="*/ 52 h 91"/>
                  <a:gd name="T12" fmla="*/ 40 w 146"/>
                  <a:gd name="T13" fmla="*/ 52 h 91"/>
                  <a:gd name="T14" fmla="*/ 97 w 146"/>
                  <a:gd name="T15" fmla="*/ 52 h 91"/>
                  <a:gd name="T16" fmla="*/ 126 w 146"/>
                  <a:gd name="T17" fmla="*/ 21 h 91"/>
                  <a:gd name="T18" fmla="*/ 125 w 146"/>
                  <a:gd name="T19" fmla="*/ 13 h 91"/>
                  <a:gd name="T20" fmla="*/ 125 w 146"/>
                  <a:gd name="T21" fmla="*/ 12 h 91"/>
                  <a:gd name="T22" fmla="*/ 140 w 146"/>
                  <a:gd name="T23" fmla="*/ 0 h 91"/>
                  <a:gd name="T24" fmla="*/ 144 w 146"/>
                  <a:gd name="T25" fmla="*/ 9 h 91"/>
                  <a:gd name="T26" fmla="*/ 146 w 146"/>
                  <a:gd name="T27" fmla="*/ 18 h 91"/>
                  <a:gd name="T28" fmla="*/ 146 w 146"/>
                  <a:gd name="T29" fmla="*/ 19 h 91"/>
                  <a:gd name="T30" fmla="*/ 146 w 146"/>
                  <a:gd name="T31" fmla="*/ 26 h 91"/>
                  <a:gd name="T32" fmla="*/ 145 w 146"/>
                  <a:gd name="T33" fmla="*/ 30 h 91"/>
                  <a:gd name="T34" fmla="*/ 128 w 146"/>
                  <a:gd name="T35" fmla="*/ 61 h 91"/>
                  <a:gd name="T36" fmla="*/ 96 w 146"/>
                  <a:gd name="T37" fmla="*/ 71 h 91"/>
                  <a:gd name="T38" fmla="*/ 41 w 146"/>
                  <a:gd name="T39" fmla="*/ 71 h 91"/>
                  <a:gd name="T40" fmla="*/ 39 w 146"/>
                  <a:gd name="T41" fmla="*/ 71 h 91"/>
                  <a:gd name="T42" fmla="*/ 39 w 146"/>
                  <a:gd name="T43" fmla="*/ 91 h 91"/>
                  <a:gd name="T44" fmla="*/ 39 w 146"/>
                  <a:gd name="T4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39" y="91"/>
                    </a:moveTo>
                    <a:cubicBezTo>
                      <a:pt x="38" y="91"/>
                      <a:pt x="38" y="90"/>
                      <a:pt x="38" y="90"/>
                    </a:cubicBezTo>
                    <a:cubicBezTo>
                      <a:pt x="26" y="81"/>
                      <a:pt x="13" y="7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13" y="52"/>
                      <a:pt x="26" y="42"/>
                      <a:pt x="39" y="33"/>
                    </a:cubicBezTo>
                    <a:cubicBezTo>
                      <a:pt x="39" y="39"/>
                      <a:pt x="39" y="45"/>
                      <a:pt x="39" y="52"/>
                    </a:cubicBezTo>
                    <a:cubicBezTo>
                      <a:pt x="39" y="52"/>
                      <a:pt x="40" y="52"/>
                      <a:pt x="40" y="52"/>
                    </a:cubicBezTo>
                    <a:cubicBezTo>
                      <a:pt x="59" y="52"/>
                      <a:pt x="78" y="52"/>
                      <a:pt x="97" y="52"/>
                    </a:cubicBezTo>
                    <a:cubicBezTo>
                      <a:pt x="114" y="52"/>
                      <a:pt x="127" y="38"/>
                      <a:pt x="126" y="21"/>
                    </a:cubicBezTo>
                    <a:cubicBezTo>
                      <a:pt x="126" y="19"/>
                      <a:pt x="125" y="16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30" y="8"/>
                      <a:pt x="135" y="4"/>
                      <a:pt x="140" y="0"/>
                    </a:cubicBezTo>
                    <a:cubicBezTo>
                      <a:pt x="142" y="3"/>
                      <a:pt x="143" y="6"/>
                      <a:pt x="144" y="9"/>
                    </a:cubicBezTo>
                    <a:cubicBezTo>
                      <a:pt x="145" y="12"/>
                      <a:pt x="145" y="15"/>
                      <a:pt x="146" y="18"/>
                    </a:cubicBezTo>
                    <a:cubicBezTo>
                      <a:pt x="146" y="19"/>
                      <a:pt x="146" y="19"/>
                      <a:pt x="146" y="19"/>
                    </a:cubicBezTo>
                    <a:cubicBezTo>
                      <a:pt x="146" y="21"/>
                      <a:pt x="146" y="24"/>
                      <a:pt x="146" y="26"/>
                    </a:cubicBezTo>
                    <a:cubicBezTo>
                      <a:pt x="146" y="27"/>
                      <a:pt x="145" y="29"/>
                      <a:pt x="145" y="30"/>
                    </a:cubicBezTo>
                    <a:cubicBezTo>
                      <a:pt x="143" y="43"/>
                      <a:pt x="137" y="53"/>
                      <a:pt x="128" y="61"/>
                    </a:cubicBezTo>
                    <a:cubicBezTo>
                      <a:pt x="119" y="68"/>
                      <a:pt x="108" y="72"/>
                      <a:pt x="96" y="71"/>
                    </a:cubicBezTo>
                    <a:cubicBezTo>
                      <a:pt x="78" y="71"/>
                      <a:pt x="59" y="71"/>
                      <a:pt x="41" y="71"/>
                    </a:cubicBezTo>
                    <a:cubicBezTo>
                      <a:pt x="40" y="71"/>
                      <a:pt x="40" y="71"/>
                      <a:pt x="39" y="71"/>
                    </a:cubicBezTo>
                    <a:cubicBezTo>
                      <a:pt x="39" y="78"/>
                      <a:pt x="39" y="84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34"/>
              <p:cNvSpPr>
                <a:spLocks noEditPoints="1"/>
              </p:cNvSpPr>
              <p:nvPr/>
            </p:nvSpPr>
            <p:spPr bwMode="auto">
              <a:xfrm>
                <a:off x="7933009" y="1644983"/>
                <a:ext cx="866775" cy="866775"/>
              </a:xfrm>
              <a:custGeom>
                <a:avLst/>
                <a:gdLst>
                  <a:gd name="T0" fmla="*/ 447 w 450"/>
                  <a:gd name="T1" fmla="*/ 224 h 450"/>
                  <a:gd name="T2" fmla="*/ 446 w 450"/>
                  <a:gd name="T3" fmla="*/ 186 h 450"/>
                  <a:gd name="T4" fmla="*/ 435 w 450"/>
                  <a:gd name="T5" fmla="*/ 164 h 450"/>
                  <a:gd name="T6" fmla="*/ 425 w 450"/>
                  <a:gd name="T7" fmla="*/ 131 h 450"/>
                  <a:gd name="T8" fmla="*/ 407 w 450"/>
                  <a:gd name="T9" fmla="*/ 100 h 450"/>
                  <a:gd name="T10" fmla="*/ 388 w 450"/>
                  <a:gd name="T11" fmla="*/ 70 h 450"/>
                  <a:gd name="T12" fmla="*/ 351 w 450"/>
                  <a:gd name="T13" fmla="*/ 39 h 450"/>
                  <a:gd name="T14" fmla="*/ 331 w 450"/>
                  <a:gd name="T15" fmla="*/ 27 h 450"/>
                  <a:gd name="T16" fmla="*/ 299 w 450"/>
                  <a:gd name="T17" fmla="*/ 13 h 450"/>
                  <a:gd name="T18" fmla="*/ 252 w 450"/>
                  <a:gd name="T19" fmla="*/ 2 h 450"/>
                  <a:gd name="T20" fmla="*/ 228 w 450"/>
                  <a:gd name="T21" fmla="*/ 2 h 450"/>
                  <a:gd name="T22" fmla="*/ 193 w 450"/>
                  <a:gd name="T23" fmla="*/ 6 h 450"/>
                  <a:gd name="T24" fmla="*/ 182 w 450"/>
                  <a:gd name="T25" fmla="*/ 8 h 450"/>
                  <a:gd name="T26" fmla="*/ 148 w 450"/>
                  <a:gd name="T27" fmla="*/ 14 h 450"/>
                  <a:gd name="T28" fmla="*/ 125 w 450"/>
                  <a:gd name="T29" fmla="*/ 24 h 450"/>
                  <a:gd name="T30" fmla="*/ 115 w 450"/>
                  <a:gd name="T31" fmla="*/ 51 h 450"/>
                  <a:gd name="T32" fmla="*/ 88 w 450"/>
                  <a:gd name="T33" fmla="*/ 51 h 450"/>
                  <a:gd name="T34" fmla="*/ 69 w 450"/>
                  <a:gd name="T35" fmla="*/ 65 h 450"/>
                  <a:gd name="T36" fmla="*/ 66 w 450"/>
                  <a:gd name="T37" fmla="*/ 92 h 450"/>
                  <a:gd name="T38" fmla="*/ 40 w 450"/>
                  <a:gd name="T39" fmla="*/ 100 h 450"/>
                  <a:gd name="T40" fmla="*/ 28 w 450"/>
                  <a:gd name="T41" fmla="*/ 120 h 450"/>
                  <a:gd name="T42" fmla="*/ 32 w 450"/>
                  <a:gd name="T43" fmla="*/ 147 h 450"/>
                  <a:gd name="T44" fmla="*/ 12 w 450"/>
                  <a:gd name="T45" fmla="*/ 164 h 450"/>
                  <a:gd name="T46" fmla="*/ 3 w 450"/>
                  <a:gd name="T47" fmla="*/ 185 h 450"/>
                  <a:gd name="T48" fmla="*/ 17 w 450"/>
                  <a:gd name="T49" fmla="*/ 209 h 450"/>
                  <a:gd name="T50" fmla="*/ 2 w 450"/>
                  <a:gd name="T51" fmla="*/ 231 h 450"/>
                  <a:gd name="T52" fmla="*/ 4 w 450"/>
                  <a:gd name="T53" fmla="*/ 254 h 450"/>
                  <a:gd name="T54" fmla="*/ 7 w 450"/>
                  <a:gd name="T55" fmla="*/ 265 h 450"/>
                  <a:gd name="T56" fmla="*/ 15 w 450"/>
                  <a:gd name="T57" fmla="*/ 299 h 450"/>
                  <a:gd name="T58" fmla="*/ 23 w 450"/>
                  <a:gd name="T59" fmla="*/ 320 h 450"/>
                  <a:gd name="T60" fmla="*/ 41 w 450"/>
                  <a:gd name="T61" fmla="*/ 348 h 450"/>
                  <a:gd name="T62" fmla="*/ 48 w 450"/>
                  <a:gd name="T63" fmla="*/ 358 h 450"/>
                  <a:gd name="T64" fmla="*/ 70 w 450"/>
                  <a:gd name="T65" fmla="*/ 384 h 450"/>
                  <a:gd name="T66" fmla="*/ 95 w 450"/>
                  <a:gd name="T67" fmla="*/ 408 h 450"/>
                  <a:gd name="T68" fmla="*/ 116 w 450"/>
                  <a:gd name="T69" fmla="*/ 418 h 450"/>
                  <a:gd name="T70" fmla="*/ 147 w 450"/>
                  <a:gd name="T71" fmla="*/ 433 h 450"/>
                  <a:gd name="T72" fmla="*/ 180 w 450"/>
                  <a:gd name="T73" fmla="*/ 440 h 450"/>
                  <a:gd name="T74" fmla="*/ 191 w 450"/>
                  <a:gd name="T75" fmla="*/ 443 h 450"/>
                  <a:gd name="T76" fmla="*/ 226 w 450"/>
                  <a:gd name="T77" fmla="*/ 449 h 450"/>
                  <a:gd name="T78" fmla="*/ 250 w 450"/>
                  <a:gd name="T79" fmla="*/ 448 h 450"/>
                  <a:gd name="T80" fmla="*/ 295 w 450"/>
                  <a:gd name="T81" fmla="*/ 438 h 450"/>
                  <a:gd name="T82" fmla="*/ 325 w 450"/>
                  <a:gd name="T83" fmla="*/ 421 h 450"/>
                  <a:gd name="T84" fmla="*/ 354 w 450"/>
                  <a:gd name="T85" fmla="*/ 384 h 450"/>
                  <a:gd name="T86" fmla="*/ 381 w 450"/>
                  <a:gd name="T87" fmla="*/ 380 h 450"/>
                  <a:gd name="T88" fmla="*/ 406 w 450"/>
                  <a:gd name="T89" fmla="*/ 355 h 450"/>
                  <a:gd name="T90" fmla="*/ 425 w 450"/>
                  <a:gd name="T91" fmla="*/ 325 h 450"/>
                  <a:gd name="T92" fmla="*/ 431 w 450"/>
                  <a:gd name="T93" fmla="*/ 304 h 450"/>
                  <a:gd name="T94" fmla="*/ 421 w 450"/>
                  <a:gd name="T95" fmla="*/ 276 h 450"/>
                  <a:gd name="T96" fmla="*/ 445 w 450"/>
                  <a:gd name="T97" fmla="*/ 257 h 450"/>
                  <a:gd name="T98" fmla="*/ 447 w 450"/>
                  <a:gd name="T99" fmla="*/ 234 h 450"/>
                  <a:gd name="T100" fmla="*/ 280 w 450"/>
                  <a:gd name="T101" fmla="*/ 313 h 450"/>
                  <a:gd name="T102" fmla="*/ 277 w 450"/>
                  <a:gd name="T103" fmla="*/ 75 h 450"/>
                  <a:gd name="T104" fmla="*/ 120 w 450"/>
                  <a:gd name="T105" fmla="*/ 170 h 450"/>
                  <a:gd name="T106" fmla="*/ 125 w 450"/>
                  <a:gd name="T107" fmla="*/ 287 h 450"/>
                  <a:gd name="T108" fmla="*/ 231 w 450"/>
                  <a:gd name="T109" fmla="*/ 39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0" h="450">
                    <a:moveTo>
                      <a:pt x="447" y="234"/>
                    </a:moveTo>
                    <a:cubicBezTo>
                      <a:pt x="448" y="234"/>
                      <a:pt x="449" y="234"/>
                      <a:pt x="449" y="234"/>
                    </a:cubicBezTo>
                    <a:cubicBezTo>
                      <a:pt x="450" y="230"/>
                      <a:pt x="449" y="226"/>
                      <a:pt x="449" y="222"/>
                    </a:cubicBezTo>
                    <a:cubicBezTo>
                      <a:pt x="449" y="222"/>
                      <a:pt x="448" y="223"/>
                      <a:pt x="447" y="223"/>
                    </a:cubicBezTo>
                    <a:cubicBezTo>
                      <a:pt x="447" y="223"/>
                      <a:pt x="447" y="224"/>
                      <a:pt x="447" y="224"/>
                    </a:cubicBezTo>
                    <a:cubicBezTo>
                      <a:pt x="447" y="224"/>
                      <a:pt x="447" y="224"/>
                      <a:pt x="447" y="224"/>
                    </a:cubicBezTo>
                    <a:cubicBezTo>
                      <a:pt x="435" y="224"/>
                      <a:pt x="427" y="219"/>
                      <a:pt x="427" y="213"/>
                    </a:cubicBezTo>
                    <a:cubicBezTo>
                      <a:pt x="426" y="206"/>
                      <a:pt x="435" y="200"/>
                      <a:pt x="443" y="199"/>
                    </a:cubicBezTo>
                    <a:cubicBezTo>
                      <a:pt x="443" y="199"/>
                      <a:pt x="443" y="199"/>
                      <a:pt x="443" y="199"/>
                    </a:cubicBezTo>
                    <a:cubicBezTo>
                      <a:pt x="444" y="198"/>
                      <a:pt x="444" y="198"/>
                      <a:pt x="444" y="198"/>
                    </a:cubicBezTo>
                    <a:cubicBezTo>
                      <a:pt x="445" y="198"/>
                      <a:pt x="446" y="198"/>
                      <a:pt x="447" y="198"/>
                    </a:cubicBezTo>
                    <a:cubicBezTo>
                      <a:pt x="447" y="194"/>
                      <a:pt x="446" y="190"/>
                      <a:pt x="446" y="186"/>
                    </a:cubicBezTo>
                    <a:cubicBezTo>
                      <a:pt x="445" y="187"/>
                      <a:pt x="444" y="187"/>
                      <a:pt x="443" y="187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32" y="188"/>
                      <a:pt x="422" y="187"/>
                      <a:pt x="421" y="180"/>
                    </a:cubicBezTo>
                    <a:cubicBezTo>
                      <a:pt x="419" y="174"/>
                      <a:pt x="427" y="166"/>
                      <a:pt x="435" y="164"/>
                    </a:cubicBezTo>
                    <a:cubicBezTo>
                      <a:pt x="435" y="164"/>
                      <a:pt x="435" y="164"/>
                      <a:pt x="435" y="164"/>
                    </a:cubicBezTo>
                    <a:cubicBezTo>
                      <a:pt x="436" y="164"/>
                      <a:pt x="436" y="164"/>
                      <a:pt x="436" y="164"/>
                    </a:cubicBezTo>
                    <a:cubicBezTo>
                      <a:pt x="438" y="163"/>
                      <a:pt x="439" y="163"/>
                      <a:pt x="440" y="163"/>
                    </a:cubicBezTo>
                    <a:cubicBezTo>
                      <a:pt x="439" y="159"/>
                      <a:pt x="438" y="155"/>
                      <a:pt x="437" y="151"/>
                    </a:cubicBezTo>
                    <a:cubicBezTo>
                      <a:pt x="436" y="152"/>
                      <a:pt x="435" y="152"/>
                      <a:pt x="434" y="153"/>
                    </a:cubicBezTo>
                    <a:cubicBezTo>
                      <a:pt x="424" y="157"/>
                      <a:pt x="414" y="155"/>
                      <a:pt x="412" y="149"/>
                    </a:cubicBezTo>
                    <a:cubicBezTo>
                      <a:pt x="409" y="143"/>
                      <a:pt x="415" y="135"/>
                      <a:pt x="425" y="131"/>
                    </a:cubicBezTo>
                    <a:cubicBezTo>
                      <a:pt x="426" y="130"/>
                      <a:pt x="427" y="130"/>
                      <a:pt x="428" y="130"/>
                    </a:cubicBezTo>
                    <a:cubicBezTo>
                      <a:pt x="426" y="126"/>
                      <a:pt x="424" y="122"/>
                      <a:pt x="423" y="119"/>
                    </a:cubicBezTo>
                    <a:cubicBezTo>
                      <a:pt x="422" y="119"/>
                      <a:pt x="421" y="120"/>
                      <a:pt x="420" y="120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0" y="126"/>
                      <a:pt x="401" y="126"/>
                      <a:pt x="397" y="121"/>
                    </a:cubicBezTo>
                    <a:cubicBezTo>
                      <a:pt x="394" y="115"/>
                      <a:pt x="398" y="106"/>
                      <a:pt x="407" y="100"/>
                    </a:cubicBezTo>
                    <a:cubicBezTo>
                      <a:pt x="408" y="99"/>
                      <a:pt x="409" y="99"/>
                      <a:pt x="410" y="98"/>
                    </a:cubicBezTo>
                    <a:cubicBezTo>
                      <a:pt x="408" y="95"/>
                      <a:pt x="406" y="92"/>
                      <a:pt x="403" y="89"/>
                    </a:cubicBezTo>
                    <a:cubicBezTo>
                      <a:pt x="402" y="89"/>
                      <a:pt x="402" y="90"/>
                      <a:pt x="401" y="91"/>
                    </a:cubicBezTo>
                    <a:cubicBezTo>
                      <a:pt x="393" y="98"/>
                      <a:pt x="383" y="99"/>
                      <a:pt x="379" y="94"/>
                    </a:cubicBezTo>
                    <a:cubicBezTo>
                      <a:pt x="374" y="89"/>
                      <a:pt x="377" y="80"/>
                      <a:pt x="385" y="73"/>
                    </a:cubicBezTo>
                    <a:cubicBezTo>
                      <a:pt x="386" y="72"/>
                      <a:pt x="387" y="71"/>
                      <a:pt x="388" y="70"/>
                    </a:cubicBezTo>
                    <a:cubicBezTo>
                      <a:pt x="385" y="68"/>
                      <a:pt x="382" y="65"/>
                      <a:pt x="379" y="62"/>
                    </a:cubicBezTo>
                    <a:cubicBezTo>
                      <a:pt x="379" y="63"/>
                      <a:pt x="378" y="63"/>
                      <a:pt x="377" y="64"/>
                    </a:cubicBezTo>
                    <a:cubicBezTo>
                      <a:pt x="371" y="72"/>
                      <a:pt x="361" y="76"/>
                      <a:pt x="356" y="71"/>
                    </a:cubicBezTo>
                    <a:cubicBezTo>
                      <a:pt x="351" y="67"/>
                      <a:pt x="352" y="57"/>
                      <a:pt x="359" y="49"/>
                    </a:cubicBezTo>
                    <a:cubicBezTo>
                      <a:pt x="360" y="48"/>
                      <a:pt x="361" y="47"/>
                      <a:pt x="361" y="46"/>
                    </a:cubicBezTo>
                    <a:cubicBezTo>
                      <a:pt x="358" y="44"/>
                      <a:pt x="355" y="42"/>
                      <a:pt x="351" y="39"/>
                    </a:cubicBezTo>
                    <a:cubicBezTo>
                      <a:pt x="351" y="40"/>
                      <a:pt x="351" y="41"/>
                      <a:pt x="350" y="42"/>
                    </a:cubicBezTo>
                    <a:cubicBezTo>
                      <a:pt x="345" y="51"/>
                      <a:pt x="336" y="56"/>
                      <a:pt x="330" y="52"/>
                    </a:cubicBezTo>
                    <a:cubicBezTo>
                      <a:pt x="324" y="49"/>
                      <a:pt x="324" y="39"/>
                      <a:pt x="329" y="30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30" y="30"/>
                      <a:pt x="330" y="30"/>
                      <a:pt x="330" y="30"/>
                    </a:cubicBezTo>
                    <a:cubicBezTo>
                      <a:pt x="330" y="29"/>
                      <a:pt x="331" y="28"/>
                      <a:pt x="331" y="27"/>
                    </a:cubicBezTo>
                    <a:cubicBezTo>
                      <a:pt x="328" y="25"/>
                      <a:pt x="324" y="23"/>
                      <a:pt x="321" y="22"/>
                    </a:cubicBezTo>
                    <a:cubicBezTo>
                      <a:pt x="320" y="22"/>
                      <a:pt x="320" y="23"/>
                      <a:pt x="320" y="24"/>
                    </a:cubicBezTo>
                    <a:cubicBezTo>
                      <a:pt x="316" y="34"/>
                      <a:pt x="307" y="40"/>
                      <a:pt x="301" y="37"/>
                    </a:cubicBezTo>
                    <a:cubicBezTo>
                      <a:pt x="295" y="35"/>
                      <a:pt x="294" y="26"/>
                      <a:pt x="297" y="16"/>
                    </a:cubicBezTo>
                    <a:cubicBezTo>
                      <a:pt x="297" y="16"/>
                      <a:pt x="297" y="15"/>
                      <a:pt x="297" y="15"/>
                    </a:cubicBezTo>
                    <a:cubicBezTo>
                      <a:pt x="298" y="14"/>
                      <a:pt x="298" y="13"/>
                      <a:pt x="299" y="13"/>
                    </a:cubicBezTo>
                    <a:cubicBezTo>
                      <a:pt x="295" y="11"/>
                      <a:pt x="291" y="10"/>
                      <a:pt x="287" y="9"/>
                    </a:cubicBezTo>
                    <a:cubicBezTo>
                      <a:pt x="287" y="10"/>
                      <a:pt x="287" y="10"/>
                      <a:pt x="287" y="11"/>
                    </a:cubicBezTo>
                    <a:cubicBezTo>
                      <a:pt x="284" y="21"/>
                      <a:pt x="277" y="29"/>
                      <a:pt x="271" y="27"/>
                    </a:cubicBezTo>
                    <a:cubicBezTo>
                      <a:pt x="264" y="26"/>
                      <a:pt x="261" y="16"/>
                      <a:pt x="263" y="6"/>
                    </a:cubicBezTo>
                    <a:cubicBezTo>
                      <a:pt x="264" y="5"/>
                      <a:pt x="264" y="4"/>
                      <a:pt x="264" y="4"/>
                    </a:cubicBezTo>
                    <a:cubicBezTo>
                      <a:pt x="260" y="3"/>
                      <a:pt x="256" y="2"/>
                      <a:pt x="252" y="2"/>
                    </a:cubicBezTo>
                    <a:cubicBezTo>
                      <a:pt x="252" y="2"/>
                      <a:pt x="252" y="3"/>
                      <a:pt x="252" y="4"/>
                    </a:cubicBezTo>
                    <a:cubicBezTo>
                      <a:pt x="252" y="4"/>
                      <a:pt x="252" y="5"/>
                      <a:pt x="252" y="6"/>
                    </a:cubicBezTo>
                    <a:cubicBezTo>
                      <a:pt x="251" y="15"/>
                      <a:pt x="245" y="22"/>
                      <a:pt x="239" y="22"/>
                    </a:cubicBezTo>
                    <a:cubicBezTo>
                      <a:pt x="233" y="21"/>
                      <a:pt x="228" y="13"/>
                      <a:pt x="228" y="4"/>
                    </a:cubicBezTo>
                    <a:cubicBezTo>
                      <a:pt x="228" y="4"/>
                      <a:pt x="228" y="4"/>
                      <a:pt x="228" y="4"/>
                    </a:cubicBezTo>
                    <a:cubicBezTo>
                      <a:pt x="228" y="4"/>
                      <a:pt x="228" y="2"/>
                      <a:pt x="228" y="2"/>
                    </a:cubicBezTo>
                    <a:cubicBezTo>
                      <a:pt x="228" y="1"/>
                      <a:pt x="228" y="1"/>
                      <a:pt x="228" y="0"/>
                    </a:cubicBezTo>
                    <a:cubicBezTo>
                      <a:pt x="225" y="0"/>
                      <a:pt x="221" y="0"/>
                      <a:pt x="217" y="0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7" y="2"/>
                      <a:pt x="217" y="3"/>
                      <a:pt x="217" y="4"/>
                    </a:cubicBezTo>
                    <a:cubicBezTo>
                      <a:pt x="217" y="14"/>
                      <a:pt x="213" y="21"/>
                      <a:pt x="207" y="22"/>
                    </a:cubicBezTo>
                    <a:cubicBezTo>
                      <a:pt x="201" y="22"/>
                      <a:pt x="195" y="16"/>
                      <a:pt x="193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6"/>
                      <a:pt x="193" y="4"/>
                      <a:pt x="193" y="4"/>
                    </a:cubicBezTo>
                    <a:cubicBezTo>
                      <a:pt x="193" y="3"/>
                      <a:pt x="193" y="3"/>
                      <a:pt x="193" y="2"/>
                    </a:cubicBezTo>
                    <a:cubicBezTo>
                      <a:pt x="189" y="3"/>
                      <a:pt x="185" y="3"/>
                      <a:pt x="182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2" y="6"/>
                      <a:pt x="182" y="7"/>
                      <a:pt x="182" y="8"/>
                    </a:cubicBezTo>
                    <a:cubicBezTo>
                      <a:pt x="184" y="17"/>
                      <a:pt x="181" y="25"/>
                      <a:pt x="175" y="27"/>
                    </a:cubicBezTo>
                    <a:cubicBezTo>
                      <a:pt x="169" y="28"/>
                      <a:pt x="163" y="22"/>
                      <a:pt x="159" y="14"/>
                    </a:cubicBezTo>
                    <a:cubicBezTo>
                      <a:pt x="159" y="13"/>
                      <a:pt x="159" y="12"/>
                      <a:pt x="158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5" y="11"/>
                      <a:pt x="151" y="12"/>
                      <a:pt x="147" y="14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14"/>
                      <a:pt x="148" y="15"/>
                      <a:pt x="148" y="16"/>
                    </a:cubicBezTo>
                    <a:cubicBezTo>
                      <a:pt x="148" y="16"/>
                      <a:pt x="149" y="17"/>
                      <a:pt x="149" y="17"/>
                    </a:cubicBezTo>
                    <a:cubicBezTo>
                      <a:pt x="151" y="26"/>
                      <a:pt x="149" y="34"/>
                      <a:pt x="144" y="37"/>
                    </a:cubicBezTo>
                    <a:cubicBezTo>
                      <a:pt x="139" y="39"/>
                      <a:pt x="132" y="35"/>
                      <a:pt x="127" y="27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27" y="25"/>
                      <a:pt x="126" y="25"/>
                      <a:pt x="125" y="24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2" y="25"/>
                      <a:pt x="119" y="27"/>
                      <a:pt x="115" y="28"/>
                    </a:cubicBezTo>
                    <a:cubicBezTo>
                      <a:pt x="116" y="29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7" y="31"/>
                      <a:pt x="117" y="31"/>
                      <a:pt x="117" y="32"/>
                    </a:cubicBezTo>
                    <a:cubicBezTo>
                      <a:pt x="121" y="40"/>
                      <a:pt x="120" y="48"/>
                      <a:pt x="115" y="51"/>
                    </a:cubicBezTo>
                    <a:cubicBezTo>
                      <a:pt x="110" y="54"/>
                      <a:pt x="103" y="51"/>
                      <a:pt x="97" y="44"/>
                    </a:cubicBezTo>
                    <a:cubicBezTo>
                      <a:pt x="97" y="43"/>
                      <a:pt x="96" y="42"/>
                      <a:pt x="95" y="41"/>
                    </a:cubicBezTo>
                    <a:cubicBezTo>
                      <a:pt x="92" y="43"/>
                      <a:pt x="89" y="45"/>
                      <a:pt x="86" y="48"/>
                    </a:cubicBezTo>
                    <a:cubicBezTo>
                      <a:pt x="86" y="48"/>
                      <a:pt x="87" y="49"/>
                      <a:pt x="87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50"/>
                      <a:pt x="88" y="51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3" y="58"/>
                      <a:pt x="93" y="66"/>
                      <a:pt x="89" y="70"/>
                    </a:cubicBezTo>
                    <a:cubicBezTo>
                      <a:pt x="85" y="73"/>
                      <a:pt x="77" y="72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5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8" y="64"/>
                      <a:pt x="68" y="63"/>
                    </a:cubicBezTo>
                    <a:cubicBezTo>
                      <a:pt x="65" y="66"/>
                      <a:pt x="63" y="69"/>
                      <a:pt x="60" y="71"/>
                    </a:cubicBezTo>
                    <a:cubicBezTo>
                      <a:pt x="61" y="72"/>
                      <a:pt x="61" y="72"/>
                      <a:pt x="6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4"/>
                      <a:pt x="63" y="74"/>
                    </a:cubicBezTo>
                    <a:cubicBezTo>
                      <a:pt x="68" y="81"/>
                      <a:pt x="70" y="88"/>
                      <a:pt x="66" y="92"/>
                    </a:cubicBezTo>
                    <a:cubicBezTo>
                      <a:pt x="63" y="96"/>
                      <a:pt x="55" y="96"/>
                      <a:pt x="48" y="92"/>
                    </a:cubicBezTo>
                    <a:cubicBezTo>
                      <a:pt x="48" y="92"/>
                      <a:pt x="47" y="91"/>
                      <a:pt x="46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91"/>
                      <a:pt x="45" y="90"/>
                      <a:pt x="45" y="90"/>
                    </a:cubicBezTo>
                    <a:cubicBezTo>
                      <a:pt x="42" y="93"/>
                      <a:pt x="40" y="96"/>
                      <a:pt x="38" y="99"/>
                    </a:cubicBezTo>
                    <a:cubicBezTo>
                      <a:pt x="39" y="99"/>
                      <a:pt x="39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1"/>
                      <a:pt x="41" y="101"/>
                      <a:pt x="41" y="101"/>
                    </a:cubicBezTo>
                    <a:cubicBezTo>
                      <a:pt x="47" y="107"/>
                      <a:pt x="50" y="114"/>
                      <a:pt x="47" y="118"/>
                    </a:cubicBezTo>
                    <a:cubicBezTo>
                      <a:pt x="44" y="123"/>
                      <a:pt x="37" y="124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ubicBezTo>
                      <a:pt x="29" y="121"/>
                      <a:pt x="28" y="121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0"/>
                      <a:pt x="27" y="120"/>
                      <a:pt x="26" y="119"/>
                    </a:cubicBezTo>
                    <a:cubicBezTo>
                      <a:pt x="24" y="123"/>
                      <a:pt x="22" y="126"/>
                      <a:pt x="21" y="129"/>
                    </a:cubicBezTo>
                    <a:cubicBezTo>
                      <a:pt x="22" y="130"/>
                      <a:pt x="24" y="131"/>
                      <a:pt x="24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32" y="136"/>
                      <a:pt x="34" y="142"/>
                      <a:pt x="32" y="147"/>
                    </a:cubicBezTo>
                    <a:cubicBezTo>
                      <a:pt x="30" y="152"/>
                      <a:pt x="24" y="154"/>
                      <a:pt x="16" y="152"/>
                    </a:cubicBezTo>
                    <a:cubicBezTo>
                      <a:pt x="15" y="152"/>
                      <a:pt x="15" y="152"/>
                      <a:pt x="14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3" y="152"/>
                      <a:pt x="13" y="152"/>
                      <a:pt x="12" y="151"/>
                    </a:cubicBezTo>
                    <a:cubicBezTo>
                      <a:pt x="11" y="155"/>
                      <a:pt x="10" y="159"/>
                      <a:pt x="9" y="162"/>
                    </a:cubicBezTo>
                    <a:cubicBezTo>
                      <a:pt x="10" y="163"/>
                      <a:pt x="11" y="163"/>
                      <a:pt x="12" y="164"/>
                    </a:cubicBezTo>
                    <a:cubicBezTo>
                      <a:pt x="19" y="167"/>
                      <a:pt x="23" y="172"/>
                      <a:pt x="22" y="177"/>
                    </a:cubicBezTo>
                    <a:cubicBezTo>
                      <a:pt x="21" y="182"/>
                      <a:pt x="15" y="185"/>
                      <a:pt x="7" y="185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7" y="185"/>
                      <a:pt x="6" y="185"/>
                      <a:pt x="5" y="185"/>
                    </a:cubicBezTo>
                    <a:cubicBezTo>
                      <a:pt x="5" y="185"/>
                      <a:pt x="5" y="185"/>
                      <a:pt x="5" y="185"/>
                    </a:cubicBezTo>
                    <a:cubicBezTo>
                      <a:pt x="5" y="185"/>
                      <a:pt x="4" y="185"/>
                      <a:pt x="3" y="185"/>
                    </a:cubicBezTo>
                    <a:cubicBezTo>
                      <a:pt x="3" y="189"/>
                      <a:pt x="2" y="193"/>
                      <a:pt x="2" y="196"/>
                    </a:cubicBezTo>
                    <a:cubicBezTo>
                      <a:pt x="2" y="196"/>
                      <a:pt x="3" y="197"/>
                      <a:pt x="4" y="197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" y="197"/>
                      <a:pt x="5" y="197"/>
                      <a:pt x="5" y="197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12" y="199"/>
                      <a:pt x="17" y="204"/>
                      <a:pt x="17" y="209"/>
                    </a:cubicBezTo>
                    <a:cubicBezTo>
                      <a:pt x="16" y="214"/>
                      <a:pt x="11" y="218"/>
                      <a:pt x="4" y="219"/>
                    </a:cubicBezTo>
                    <a:cubicBezTo>
                      <a:pt x="3" y="219"/>
                      <a:pt x="3" y="220"/>
                      <a:pt x="2" y="220"/>
                    </a:cubicBezTo>
                    <a:cubicBezTo>
                      <a:pt x="2" y="220"/>
                      <a:pt x="2" y="220"/>
                      <a:pt x="2" y="220"/>
                    </a:cubicBezTo>
                    <a:cubicBezTo>
                      <a:pt x="1" y="220"/>
                      <a:pt x="0" y="220"/>
                      <a:pt x="0" y="220"/>
                    </a:cubicBezTo>
                    <a:cubicBezTo>
                      <a:pt x="0" y="224"/>
                      <a:pt x="0" y="227"/>
                      <a:pt x="0" y="231"/>
                    </a:cubicBezTo>
                    <a:cubicBezTo>
                      <a:pt x="0" y="231"/>
                      <a:pt x="1" y="231"/>
                      <a:pt x="2" y="231"/>
                    </a:cubicBezTo>
                    <a:cubicBezTo>
                      <a:pt x="2" y="231"/>
                      <a:pt x="2" y="231"/>
                      <a:pt x="2" y="231"/>
                    </a:cubicBezTo>
                    <a:cubicBezTo>
                      <a:pt x="3" y="231"/>
                      <a:pt x="3" y="231"/>
                      <a:pt x="4" y="231"/>
                    </a:cubicBezTo>
                    <a:cubicBezTo>
                      <a:pt x="11" y="233"/>
                      <a:pt x="16" y="236"/>
                      <a:pt x="16" y="241"/>
                    </a:cubicBezTo>
                    <a:cubicBezTo>
                      <a:pt x="17" y="246"/>
                      <a:pt x="12" y="251"/>
                      <a:pt x="6" y="253"/>
                    </a:cubicBezTo>
                    <a:cubicBezTo>
                      <a:pt x="6" y="253"/>
                      <a:pt x="6" y="253"/>
                      <a:pt x="6" y="253"/>
                    </a:cubicBezTo>
                    <a:cubicBezTo>
                      <a:pt x="5" y="254"/>
                      <a:pt x="4" y="254"/>
                      <a:pt x="4" y="254"/>
                    </a:cubicBezTo>
                    <a:cubicBezTo>
                      <a:pt x="4" y="254"/>
                      <a:pt x="4" y="254"/>
                      <a:pt x="4" y="254"/>
                    </a:cubicBezTo>
                    <a:cubicBezTo>
                      <a:pt x="3" y="254"/>
                      <a:pt x="2" y="254"/>
                      <a:pt x="2" y="255"/>
                    </a:cubicBezTo>
                    <a:cubicBezTo>
                      <a:pt x="2" y="258"/>
                      <a:pt x="3" y="262"/>
                      <a:pt x="3" y="266"/>
                    </a:cubicBezTo>
                    <a:cubicBezTo>
                      <a:pt x="4" y="266"/>
                      <a:pt x="5" y="265"/>
                      <a:pt x="5" y="265"/>
                    </a:cubicBezTo>
                    <a:cubicBezTo>
                      <a:pt x="6" y="265"/>
                      <a:pt x="6" y="265"/>
                      <a:pt x="6" y="265"/>
                    </a:cubicBezTo>
                    <a:cubicBezTo>
                      <a:pt x="6" y="265"/>
                      <a:pt x="7" y="265"/>
                      <a:pt x="7" y="265"/>
                    </a:cubicBezTo>
                    <a:cubicBezTo>
                      <a:pt x="14" y="266"/>
                      <a:pt x="20" y="268"/>
                      <a:pt x="21" y="273"/>
                    </a:cubicBezTo>
                    <a:cubicBezTo>
                      <a:pt x="22" y="278"/>
                      <a:pt x="19" y="283"/>
                      <a:pt x="13" y="287"/>
                    </a:cubicBezTo>
                    <a:cubicBezTo>
                      <a:pt x="13" y="287"/>
                      <a:pt x="13" y="287"/>
                      <a:pt x="13" y="287"/>
                    </a:cubicBezTo>
                    <a:cubicBezTo>
                      <a:pt x="11" y="287"/>
                      <a:pt x="10" y="288"/>
                      <a:pt x="9" y="288"/>
                    </a:cubicBezTo>
                    <a:cubicBezTo>
                      <a:pt x="10" y="292"/>
                      <a:pt x="11" y="296"/>
                      <a:pt x="12" y="299"/>
                    </a:cubicBezTo>
                    <a:cubicBezTo>
                      <a:pt x="13" y="299"/>
                      <a:pt x="14" y="299"/>
                      <a:pt x="15" y="299"/>
                    </a:cubicBezTo>
                    <a:cubicBezTo>
                      <a:pt x="16" y="298"/>
                      <a:pt x="16" y="298"/>
                      <a:pt x="16" y="298"/>
                    </a:cubicBezTo>
                    <a:cubicBezTo>
                      <a:pt x="23" y="297"/>
                      <a:pt x="29" y="299"/>
                      <a:pt x="31" y="304"/>
                    </a:cubicBezTo>
                    <a:cubicBezTo>
                      <a:pt x="33" y="308"/>
                      <a:pt x="30" y="314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4" y="319"/>
                      <a:pt x="24" y="319"/>
                      <a:pt x="23" y="320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2" y="320"/>
                      <a:pt x="22" y="321"/>
                      <a:pt x="21" y="321"/>
                    </a:cubicBezTo>
                    <a:cubicBezTo>
                      <a:pt x="23" y="324"/>
                      <a:pt x="25" y="328"/>
                      <a:pt x="26" y="331"/>
                    </a:cubicBezTo>
                    <a:cubicBezTo>
                      <a:pt x="27" y="331"/>
                      <a:pt x="28" y="330"/>
                      <a:pt x="29" y="330"/>
                    </a:cubicBezTo>
                    <a:cubicBezTo>
                      <a:pt x="30" y="330"/>
                      <a:pt x="30" y="330"/>
                      <a:pt x="30" y="330"/>
                    </a:cubicBezTo>
                    <a:cubicBezTo>
                      <a:pt x="37" y="328"/>
                      <a:pt x="43" y="329"/>
                      <a:pt x="45" y="333"/>
                    </a:cubicBezTo>
                    <a:cubicBezTo>
                      <a:pt x="48" y="337"/>
                      <a:pt x="46" y="343"/>
                      <a:pt x="41" y="348"/>
                    </a:cubicBezTo>
                    <a:cubicBezTo>
                      <a:pt x="41" y="349"/>
                      <a:pt x="41" y="349"/>
                      <a:pt x="40" y="350"/>
                    </a:cubicBezTo>
                    <a:cubicBezTo>
                      <a:pt x="40" y="350"/>
                      <a:pt x="40" y="350"/>
                      <a:pt x="40" y="350"/>
                    </a:cubicBezTo>
                    <a:cubicBezTo>
                      <a:pt x="40" y="350"/>
                      <a:pt x="39" y="351"/>
                      <a:pt x="39" y="351"/>
                    </a:cubicBezTo>
                    <a:cubicBezTo>
                      <a:pt x="41" y="354"/>
                      <a:pt x="43" y="357"/>
                      <a:pt x="45" y="360"/>
                    </a:cubicBezTo>
                    <a:cubicBezTo>
                      <a:pt x="46" y="360"/>
                      <a:pt x="47" y="359"/>
                      <a:pt x="47" y="359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55" y="355"/>
                      <a:pt x="61" y="355"/>
                      <a:pt x="64" y="359"/>
                    </a:cubicBezTo>
                    <a:cubicBezTo>
                      <a:pt x="68" y="363"/>
                      <a:pt x="67" y="369"/>
                      <a:pt x="62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1" y="377"/>
                      <a:pt x="61" y="377"/>
                      <a:pt x="60" y="378"/>
                    </a:cubicBezTo>
                    <a:cubicBezTo>
                      <a:pt x="63" y="381"/>
                      <a:pt x="65" y="384"/>
                      <a:pt x="68" y="386"/>
                    </a:cubicBezTo>
                    <a:cubicBezTo>
                      <a:pt x="69" y="386"/>
                      <a:pt x="69" y="385"/>
                      <a:pt x="70" y="384"/>
                    </a:cubicBezTo>
                    <a:cubicBezTo>
                      <a:pt x="71" y="384"/>
                      <a:pt x="71" y="384"/>
                      <a:pt x="71" y="384"/>
                    </a:cubicBezTo>
                    <a:cubicBezTo>
                      <a:pt x="77" y="380"/>
                      <a:pt x="83" y="379"/>
                      <a:pt x="87" y="382"/>
                    </a:cubicBezTo>
                    <a:cubicBezTo>
                      <a:pt x="91" y="385"/>
                      <a:pt x="91" y="392"/>
                      <a:pt x="88" y="398"/>
                    </a:cubicBezTo>
                    <a:cubicBezTo>
                      <a:pt x="87" y="399"/>
                      <a:pt x="87" y="399"/>
                      <a:pt x="87" y="399"/>
                    </a:cubicBezTo>
                    <a:cubicBezTo>
                      <a:pt x="87" y="400"/>
                      <a:pt x="86" y="401"/>
                      <a:pt x="86" y="402"/>
                    </a:cubicBezTo>
                    <a:cubicBezTo>
                      <a:pt x="89" y="404"/>
                      <a:pt x="92" y="406"/>
                      <a:pt x="95" y="408"/>
                    </a:cubicBezTo>
                    <a:cubicBezTo>
                      <a:pt x="95" y="408"/>
                      <a:pt x="96" y="407"/>
                      <a:pt x="96" y="407"/>
                    </a:cubicBezTo>
                    <a:cubicBezTo>
                      <a:pt x="96" y="407"/>
                      <a:pt x="96" y="407"/>
                      <a:pt x="96" y="407"/>
                    </a:cubicBezTo>
                    <a:cubicBezTo>
                      <a:pt x="97" y="406"/>
                      <a:pt x="97" y="406"/>
                      <a:pt x="97" y="405"/>
                    </a:cubicBezTo>
                    <a:cubicBezTo>
                      <a:pt x="102" y="400"/>
                      <a:pt x="109" y="399"/>
                      <a:pt x="113" y="401"/>
                    </a:cubicBezTo>
                    <a:cubicBezTo>
                      <a:pt x="117" y="404"/>
                      <a:pt x="118" y="410"/>
                      <a:pt x="116" y="417"/>
                    </a:cubicBezTo>
                    <a:cubicBezTo>
                      <a:pt x="116" y="418"/>
                      <a:pt x="116" y="418"/>
                      <a:pt x="116" y="418"/>
                    </a:cubicBezTo>
                    <a:cubicBezTo>
                      <a:pt x="115" y="419"/>
                      <a:pt x="115" y="420"/>
                      <a:pt x="115" y="421"/>
                    </a:cubicBezTo>
                    <a:cubicBezTo>
                      <a:pt x="118" y="423"/>
                      <a:pt x="121" y="424"/>
                      <a:pt x="125" y="426"/>
                    </a:cubicBezTo>
                    <a:cubicBezTo>
                      <a:pt x="125" y="425"/>
                      <a:pt x="126" y="424"/>
                      <a:pt x="127" y="423"/>
                    </a:cubicBezTo>
                    <a:cubicBezTo>
                      <a:pt x="131" y="417"/>
                      <a:pt x="137" y="414"/>
                      <a:pt x="141" y="416"/>
                    </a:cubicBezTo>
                    <a:cubicBezTo>
                      <a:pt x="146" y="418"/>
                      <a:pt x="148" y="424"/>
                      <a:pt x="147" y="432"/>
                    </a:cubicBezTo>
                    <a:cubicBezTo>
                      <a:pt x="147" y="432"/>
                      <a:pt x="147" y="433"/>
                      <a:pt x="147" y="433"/>
                    </a:cubicBezTo>
                    <a:cubicBezTo>
                      <a:pt x="147" y="434"/>
                      <a:pt x="147" y="434"/>
                      <a:pt x="147" y="434"/>
                    </a:cubicBezTo>
                    <a:cubicBezTo>
                      <a:pt x="147" y="434"/>
                      <a:pt x="147" y="435"/>
                      <a:pt x="146" y="435"/>
                    </a:cubicBezTo>
                    <a:cubicBezTo>
                      <a:pt x="150" y="437"/>
                      <a:pt x="153" y="438"/>
                      <a:pt x="157" y="439"/>
                    </a:cubicBezTo>
                    <a:cubicBezTo>
                      <a:pt x="157" y="438"/>
                      <a:pt x="158" y="437"/>
                      <a:pt x="158" y="436"/>
                    </a:cubicBezTo>
                    <a:cubicBezTo>
                      <a:pt x="162" y="429"/>
                      <a:pt x="167" y="424"/>
                      <a:pt x="172" y="426"/>
                    </a:cubicBezTo>
                    <a:cubicBezTo>
                      <a:pt x="177" y="427"/>
                      <a:pt x="180" y="433"/>
                      <a:pt x="180" y="440"/>
                    </a:cubicBezTo>
                    <a:cubicBezTo>
                      <a:pt x="180" y="442"/>
                      <a:pt x="180" y="443"/>
                      <a:pt x="180" y="444"/>
                    </a:cubicBezTo>
                    <a:cubicBezTo>
                      <a:pt x="184" y="445"/>
                      <a:pt x="187" y="446"/>
                      <a:pt x="191" y="447"/>
                    </a:cubicBezTo>
                    <a:cubicBezTo>
                      <a:pt x="191" y="446"/>
                      <a:pt x="191" y="446"/>
                      <a:pt x="191" y="445"/>
                    </a:cubicBezTo>
                    <a:cubicBezTo>
                      <a:pt x="191" y="445"/>
                      <a:pt x="191" y="445"/>
                      <a:pt x="191" y="445"/>
                    </a:cubicBezTo>
                    <a:cubicBezTo>
                      <a:pt x="191" y="444"/>
                      <a:pt x="191" y="444"/>
                      <a:pt x="191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1" y="436"/>
                      <a:pt x="198" y="431"/>
                      <a:pt x="203" y="431"/>
                    </a:cubicBezTo>
                    <a:cubicBezTo>
                      <a:pt x="209" y="432"/>
                      <a:pt x="213" y="438"/>
                      <a:pt x="214" y="445"/>
                    </a:cubicBezTo>
                    <a:cubicBezTo>
                      <a:pt x="214" y="446"/>
                      <a:pt x="214" y="447"/>
                      <a:pt x="214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4" y="448"/>
                      <a:pt x="215" y="449"/>
                      <a:pt x="215" y="449"/>
                    </a:cubicBezTo>
                    <a:cubicBezTo>
                      <a:pt x="218" y="449"/>
                      <a:pt x="222" y="450"/>
                      <a:pt x="226" y="449"/>
                    </a:cubicBezTo>
                    <a:cubicBezTo>
                      <a:pt x="226" y="449"/>
                      <a:pt x="226" y="448"/>
                      <a:pt x="226" y="448"/>
                    </a:cubicBezTo>
                    <a:cubicBezTo>
                      <a:pt x="226" y="447"/>
                      <a:pt x="226" y="447"/>
                      <a:pt x="226" y="447"/>
                    </a:cubicBezTo>
                    <a:cubicBezTo>
                      <a:pt x="226" y="447"/>
                      <a:pt x="226" y="446"/>
                      <a:pt x="226" y="446"/>
                    </a:cubicBezTo>
                    <a:cubicBezTo>
                      <a:pt x="227" y="438"/>
                      <a:pt x="231" y="432"/>
                      <a:pt x="236" y="432"/>
                    </a:cubicBezTo>
                    <a:cubicBezTo>
                      <a:pt x="241" y="431"/>
                      <a:pt x="247" y="437"/>
                      <a:pt x="249" y="444"/>
                    </a:cubicBezTo>
                    <a:cubicBezTo>
                      <a:pt x="249" y="446"/>
                      <a:pt x="249" y="447"/>
                      <a:pt x="250" y="448"/>
                    </a:cubicBezTo>
                    <a:cubicBezTo>
                      <a:pt x="253" y="448"/>
                      <a:pt x="257" y="447"/>
                      <a:pt x="261" y="447"/>
                    </a:cubicBezTo>
                    <a:cubicBezTo>
                      <a:pt x="260" y="445"/>
                      <a:pt x="260" y="444"/>
                      <a:pt x="260" y="443"/>
                    </a:cubicBezTo>
                    <a:cubicBezTo>
                      <a:pt x="260" y="435"/>
                      <a:pt x="263" y="428"/>
                      <a:pt x="268" y="427"/>
                    </a:cubicBezTo>
                    <a:cubicBezTo>
                      <a:pt x="273" y="425"/>
                      <a:pt x="279" y="430"/>
                      <a:pt x="283" y="438"/>
                    </a:cubicBezTo>
                    <a:cubicBezTo>
                      <a:pt x="283" y="439"/>
                      <a:pt x="284" y="440"/>
                      <a:pt x="284" y="441"/>
                    </a:cubicBezTo>
                    <a:cubicBezTo>
                      <a:pt x="288" y="441"/>
                      <a:pt x="291" y="439"/>
                      <a:pt x="295" y="438"/>
                    </a:cubicBezTo>
                    <a:cubicBezTo>
                      <a:pt x="294" y="437"/>
                      <a:pt x="294" y="436"/>
                      <a:pt x="294" y="435"/>
                    </a:cubicBezTo>
                    <a:cubicBezTo>
                      <a:pt x="292" y="427"/>
                      <a:pt x="294" y="419"/>
                      <a:pt x="299" y="417"/>
                    </a:cubicBezTo>
                    <a:cubicBezTo>
                      <a:pt x="304" y="415"/>
                      <a:pt x="311" y="419"/>
                      <a:pt x="315" y="426"/>
                    </a:cubicBezTo>
                    <a:cubicBezTo>
                      <a:pt x="316" y="427"/>
                      <a:pt x="316" y="428"/>
                      <a:pt x="317" y="430"/>
                    </a:cubicBezTo>
                    <a:cubicBezTo>
                      <a:pt x="320" y="428"/>
                      <a:pt x="324" y="426"/>
                      <a:pt x="327" y="425"/>
                    </a:cubicBezTo>
                    <a:cubicBezTo>
                      <a:pt x="327" y="423"/>
                      <a:pt x="326" y="422"/>
                      <a:pt x="325" y="421"/>
                    </a:cubicBezTo>
                    <a:cubicBezTo>
                      <a:pt x="322" y="413"/>
                      <a:pt x="323" y="406"/>
                      <a:pt x="327" y="403"/>
                    </a:cubicBezTo>
                    <a:cubicBezTo>
                      <a:pt x="332" y="400"/>
                      <a:pt x="340" y="403"/>
                      <a:pt x="346" y="409"/>
                    </a:cubicBezTo>
                    <a:cubicBezTo>
                      <a:pt x="346" y="410"/>
                      <a:pt x="347" y="411"/>
                      <a:pt x="348" y="413"/>
                    </a:cubicBezTo>
                    <a:cubicBezTo>
                      <a:pt x="351" y="410"/>
                      <a:pt x="354" y="408"/>
                      <a:pt x="357" y="406"/>
                    </a:cubicBezTo>
                    <a:cubicBezTo>
                      <a:pt x="356" y="405"/>
                      <a:pt x="356" y="404"/>
                      <a:pt x="355" y="403"/>
                    </a:cubicBezTo>
                    <a:cubicBezTo>
                      <a:pt x="350" y="396"/>
                      <a:pt x="349" y="388"/>
                      <a:pt x="354" y="384"/>
                    </a:cubicBezTo>
                    <a:cubicBezTo>
                      <a:pt x="358" y="380"/>
                      <a:pt x="366" y="382"/>
                      <a:pt x="373" y="388"/>
                    </a:cubicBezTo>
                    <a:cubicBezTo>
                      <a:pt x="374" y="389"/>
                      <a:pt x="375" y="390"/>
                      <a:pt x="375" y="390"/>
                    </a:cubicBezTo>
                    <a:cubicBezTo>
                      <a:pt x="376" y="391"/>
                      <a:pt x="376" y="391"/>
                      <a:pt x="376" y="391"/>
                    </a:cubicBezTo>
                    <a:cubicBezTo>
                      <a:pt x="379" y="388"/>
                      <a:pt x="381" y="386"/>
                      <a:pt x="384" y="383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3" y="382"/>
                      <a:pt x="382" y="381"/>
                      <a:pt x="381" y="380"/>
                    </a:cubicBezTo>
                    <a:cubicBezTo>
                      <a:pt x="375" y="374"/>
                      <a:pt x="373" y="366"/>
                      <a:pt x="377" y="361"/>
                    </a:cubicBezTo>
                    <a:cubicBezTo>
                      <a:pt x="381" y="357"/>
                      <a:pt x="389" y="357"/>
                      <a:pt x="397" y="363"/>
                    </a:cubicBezTo>
                    <a:cubicBezTo>
                      <a:pt x="398" y="363"/>
                      <a:pt x="398" y="364"/>
                      <a:pt x="399" y="364"/>
                    </a:cubicBezTo>
                    <a:cubicBezTo>
                      <a:pt x="400" y="365"/>
                      <a:pt x="400" y="365"/>
                      <a:pt x="400" y="365"/>
                    </a:cubicBezTo>
                    <a:cubicBezTo>
                      <a:pt x="402" y="362"/>
                      <a:pt x="405" y="359"/>
                      <a:pt x="407" y="356"/>
                    </a:cubicBezTo>
                    <a:cubicBezTo>
                      <a:pt x="406" y="355"/>
                      <a:pt x="406" y="355"/>
                      <a:pt x="406" y="355"/>
                    </a:cubicBezTo>
                    <a:cubicBezTo>
                      <a:pt x="405" y="355"/>
                      <a:pt x="405" y="354"/>
                      <a:pt x="404" y="354"/>
                    </a:cubicBezTo>
                    <a:cubicBezTo>
                      <a:pt x="396" y="348"/>
                      <a:pt x="393" y="340"/>
                      <a:pt x="396" y="335"/>
                    </a:cubicBezTo>
                    <a:cubicBezTo>
                      <a:pt x="399" y="330"/>
                      <a:pt x="408" y="329"/>
                      <a:pt x="417" y="334"/>
                    </a:cubicBezTo>
                    <a:cubicBezTo>
                      <a:pt x="417" y="334"/>
                      <a:pt x="418" y="334"/>
                      <a:pt x="419" y="335"/>
                    </a:cubicBezTo>
                    <a:cubicBezTo>
                      <a:pt x="419" y="335"/>
                      <a:pt x="419" y="335"/>
                      <a:pt x="420" y="336"/>
                    </a:cubicBezTo>
                    <a:cubicBezTo>
                      <a:pt x="422" y="332"/>
                      <a:pt x="424" y="329"/>
                      <a:pt x="425" y="325"/>
                    </a:cubicBezTo>
                    <a:cubicBezTo>
                      <a:pt x="425" y="325"/>
                      <a:pt x="425" y="325"/>
                      <a:pt x="425" y="325"/>
                    </a:cubicBezTo>
                    <a:cubicBezTo>
                      <a:pt x="424" y="325"/>
                      <a:pt x="423" y="324"/>
                      <a:pt x="423" y="324"/>
                    </a:cubicBezTo>
                    <a:cubicBezTo>
                      <a:pt x="423" y="324"/>
                      <a:pt x="423" y="324"/>
                      <a:pt x="423" y="324"/>
                    </a:cubicBezTo>
                    <a:cubicBezTo>
                      <a:pt x="413" y="320"/>
                      <a:pt x="409" y="313"/>
                      <a:pt x="411" y="308"/>
                    </a:cubicBezTo>
                    <a:cubicBezTo>
                      <a:pt x="413" y="302"/>
                      <a:pt x="422" y="296"/>
                      <a:pt x="432" y="304"/>
                    </a:cubicBezTo>
                    <a:cubicBezTo>
                      <a:pt x="431" y="304"/>
                      <a:pt x="431" y="304"/>
                      <a:pt x="431" y="304"/>
                    </a:cubicBezTo>
                    <a:cubicBezTo>
                      <a:pt x="432" y="304"/>
                      <a:pt x="433" y="303"/>
                      <a:pt x="433" y="304"/>
                    </a:cubicBezTo>
                    <a:cubicBezTo>
                      <a:pt x="434" y="304"/>
                      <a:pt x="434" y="304"/>
                      <a:pt x="435" y="304"/>
                    </a:cubicBezTo>
                    <a:cubicBezTo>
                      <a:pt x="436" y="300"/>
                      <a:pt x="438" y="296"/>
                      <a:pt x="439" y="293"/>
                    </a:cubicBezTo>
                    <a:cubicBezTo>
                      <a:pt x="438" y="293"/>
                      <a:pt x="438" y="292"/>
                      <a:pt x="437" y="292"/>
                    </a:cubicBezTo>
                    <a:cubicBezTo>
                      <a:pt x="436" y="292"/>
                      <a:pt x="436" y="292"/>
                      <a:pt x="435" y="292"/>
                    </a:cubicBezTo>
                    <a:cubicBezTo>
                      <a:pt x="426" y="289"/>
                      <a:pt x="420" y="282"/>
                      <a:pt x="421" y="276"/>
                    </a:cubicBezTo>
                    <a:cubicBezTo>
                      <a:pt x="423" y="270"/>
                      <a:pt x="432" y="267"/>
                      <a:pt x="442" y="268"/>
                    </a:cubicBezTo>
                    <a:cubicBezTo>
                      <a:pt x="442" y="268"/>
                      <a:pt x="442" y="268"/>
                      <a:pt x="442" y="268"/>
                    </a:cubicBezTo>
                    <a:cubicBezTo>
                      <a:pt x="442" y="268"/>
                      <a:pt x="442" y="269"/>
                      <a:pt x="443" y="269"/>
                    </a:cubicBezTo>
                    <a:cubicBezTo>
                      <a:pt x="444" y="269"/>
                      <a:pt x="444" y="269"/>
                      <a:pt x="445" y="269"/>
                    </a:cubicBezTo>
                    <a:cubicBezTo>
                      <a:pt x="446" y="265"/>
                      <a:pt x="446" y="261"/>
                      <a:pt x="447" y="258"/>
                    </a:cubicBezTo>
                    <a:cubicBezTo>
                      <a:pt x="446" y="258"/>
                      <a:pt x="445" y="257"/>
                      <a:pt x="445" y="257"/>
                    </a:cubicBezTo>
                    <a:cubicBezTo>
                      <a:pt x="444" y="257"/>
                      <a:pt x="443" y="256"/>
                      <a:pt x="443" y="256"/>
                    </a:cubicBezTo>
                    <a:cubicBezTo>
                      <a:pt x="443" y="256"/>
                      <a:pt x="443" y="256"/>
                      <a:pt x="443" y="256"/>
                    </a:cubicBezTo>
                    <a:cubicBezTo>
                      <a:pt x="433" y="256"/>
                      <a:pt x="427" y="250"/>
                      <a:pt x="427" y="244"/>
                    </a:cubicBezTo>
                    <a:cubicBezTo>
                      <a:pt x="427" y="237"/>
                      <a:pt x="435" y="233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moveTo>
                      <a:pt x="319" y="97"/>
                    </a:moveTo>
                    <a:cubicBezTo>
                      <a:pt x="333" y="88"/>
                      <a:pt x="355" y="106"/>
                      <a:pt x="372" y="132"/>
                    </a:cubicBezTo>
                    <a:cubicBezTo>
                      <a:pt x="388" y="159"/>
                      <a:pt x="395" y="187"/>
                      <a:pt x="381" y="196"/>
                    </a:cubicBezTo>
                    <a:cubicBezTo>
                      <a:pt x="369" y="203"/>
                      <a:pt x="340" y="187"/>
                      <a:pt x="324" y="162"/>
                    </a:cubicBezTo>
                    <a:cubicBezTo>
                      <a:pt x="309" y="138"/>
                      <a:pt x="307" y="104"/>
                      <a:pt x="319" y="97"/>
                    </a:cubicBezTo>
                    <a:moveTo>
                      <a:pt x="280" y="313"/>
                    </a:moveTo>
                    <a:cubicBezTo>
                      <a:pt x="231" y="344"/>
                      <a:pt x="167" y="329"/>
                      <a:pt x="136" y="280"/>
                    </a:cubicBezTo>
                    <a:cubicBezTo>
                      <a:pt x="106" y="231"/>
                      <a:pt x="120" y="167"/>
                      <a:pt x="169" y="137"/>
                    </a:cubicBezTo>
                    <a:cubicBezTo>
                      <a:pt x="218" y="106"/>
                      <a:pt x="282" y="121"/>
                      <a:pt x="313" y="169"/>
                    </a:cubicBezTo>
                    <a:cubicBezTo>
                      <a:pt x="343" y="218"/>
                      <a:pt x="329" y="283"/>
                      <a:pt x="280" y="313"/>
                    </a:cubicBezTo>
                    <a:moveTo>
                      <a:pt x="218" y="51"/>
                    </a:moveTo>
                    <a:cubicBezTo>
                      <a:pt x="249" y="50"/>
                      <a:pt x="277" y="58"/>
                      <a:pt x="277" y="75"/>
                    </a:cubicBezTo>
                    <a:cubicBezTo>
                      <a:pt x="278" y="89"/>
                      <a:pt x="249" y="106"/>
                      <a:pt x="220" y="107"/>
                    </a:cubicBezTo>
                    <a:cubicBezTo>
                      <a:pt x="191" y="108"/>
                      <a:pt x="161" y="93"/>
                      <a:pt x="161" y="79"/>
                    </a:cubicBezTo>
                    <a:cubicBezTo>
                      <a:pt x="160" y="62"/>
                      <a:pt x="187" y="52"/>
                      <a:pt x="218" y="51"/>
                    </a:cubicBezTo>
                    <a:moveTo>
                      <a:pt x="71" y="144"/>
                    </a:moveTo>
                    <a:cubicBezTo>
                      <a:pt x="85" y="116"/>
                      <a:pt x="106" y="96"/>
                      <a:pt x="121" y="104"/>
                    </a:cubicBezTo>
                    <a:cubicBezTo>
                      <a:pt x="133" y="110"/>
                      <a:pt x="134" y="144"/>
                      <a:pt x="120" y="170"/>
                    </a:cubicBezTo>
                    <a:cubicBezTo>
                      <a:pt x="107" y="195"/>
                      <a:pt x="79" y="214"/>
                      <a:pt x="66" y="207"/>
                    </a:cubicBezTo>
                    <a:cubicBezTo>
                      <a:pt x="51" y="199"/>
                      <a:pt x="56" y="171"/>
                      <a:pt x="71" y="144"/>
                    </a:cubicBezTo>
                    <a:moveTo>
                      <a:pt x="130" y="353"/>
                    </a:moveTo>
                    <a:cubicBezTo>
                      <a:pt x="116" y="362"/>
                      <a:pt x="94" y="343"/>
                      <a:pt x="77" y="317"/>
                    </a:cubicBezTo>
                    <a:cubicBezTo>
                      <a:pt x="61" y="291"/>
                      <a:pt x="54" y="263"/>
                      <a:pt x="68" y="254"/>
                    </a:cubicBezTo>
                    <a:cubicBezTo>
                      <a:pt x="80" y="247"/>
                      <a:pt x="109" y="263"/>
                      <a:pt x="125" y="287"/>
                    </a:cubicBezTo>
                    <a:cubicBezTo>
                      <a:pt x="140" y="312"/>
                      <a:pt x="142" y="346"/>
                      <a:pt x="130" y="353"/>
                    </a:cubicBezTo>
                    <a:moveTo>
                      <a:pt x="231" y="399"/>
                    </a:moveTo>
                    <a:cubicBezTo>
                      <a:pt x="200" y="400"/>
                      <a:pt x="172" y="392"/>
                      <a:pt x="172" y="375"/>
                    </a:cubicBezTo>
                    <a:cubicBezTo>
                      <a:pt x="171" y="361"/>
                      <a:pt x="200" y="344"/>
                      <a:pt x="229" y="343"/>
                    </a:cubicBezTo>
                    <a:cubicBezTo>
                      <a:pt x="258" y="342"/>
                      <a:pt x="288" y="357"/>
                      <a:pt x="288" y="371"/>
                    </a:cubicBezTo>
                    <a:cubicBezTo>
                      <a:pt x="289" y="387"/>
                      <a:pt x="262" y="397"/>
                      <a:pt x="231" y="399"/>
                    </a:cubicBezTo>
                    <a:moveTo>
                      <a:pt x="378" y="306"/>
                    </a:moveTo>
                    <a:cubicBezTo>
                      <a:pt x="364" y="334"/>
                      <a:pt x="343" y="354"/>
                      <a:pt x="328" y="346"/>
                    </a:cubicBezTo>
                    <a:cubicBezTo>
                      <a:pt x="316" y="339"/>
                      <a:pt x="315" y="306"/>
                      <a:pt x="329" y="280"/>
                    </a:cubicBezTo>
                    <a:cubicBezTo>
                      <a:pt x="342" y="254"/>
                      <a:pt x="370" y="236"/>
                      <a:pt x="383" y="243"/>
                    </a:cubicBezTo>
                    <a:cubicBezTo>
                      <a:pt x="398" y="250"/>
                      <a:pt x="393" y="279"/>
                      <a:pt x="378" y="30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35"/>
              <p:cNvSpPr>
                <a:spLocks noEditPoints="1"/>
              </p:cNvSpPr>
              <p:nvPr/>
            </p:nvSpPr>
            <p:spPr bwMode="auto">
              <a:xfrm>
                <a:off x="6932633" y="2390376"/>
                <a:ext cx="1191002" cy="1192631"/>
              </a:xfrm>
              <a:custGeom>
                <a:avLst/>
                <a:gdLst>
                  <a:gd name="T0" fmla="*/ 207 w 618"/>
                  <a:gd name="T1" fmla="*/ 17 h 619"/>
                  <a:gd name="T2" fmla="*/ 187 w 618"/>
                  <a:gd name="T3" fmla="*/ 58 h 619"/>
                  <a:gd name="T4" fmla="*/ 140 w 618"/>
                  <a:gd name="T5" fmla="*/ 72 h 619"/>
                  <a:gd name="T6" fmla="*/ 105 w 618"/>
                  <a:gd name="T7" fmla="*/ 77 h 619"/>
                  <a:gd name="T8" fmla="*/ 60 w 618"/>
                  <a:gd name="T9" fmla="*/ 126 h 619"/>
                  <a:gd name="T10" fmla="*/ 67 w 618"/>
                  <a:gd name="T11" fmla="*/ 170 h 619"/>
                  <a:gd name="T12" fmla="*/ 13 w 618"/>
                  <a:gd name="T13" fmla="*/ 220 h 619"/>
                  <a:gd name="T14" fmla="*/ 30 w 618"/>
                  <a:gd name="T15" fmla="*/ 291 h 619"/>
                  <a:gd name="T16" fmla="*/ 0 w 618"/>
                  <a:gd name="T17" fmla="*/ 324 h 619"/>
                  <a:gd name="T18" fmla="*/ 10 w 618"/>
                  <a:gd name="T19" fmla="*/ 390 h 619"/>
                  <a:gd name="T20" fmla="*/ 49 w 618"/>
                  <a:gd name="T21" fmla="*/ 413 h 619"/>
                  <a:gd name="T22" fmla="*/ 55 w 618"/>
                  <a:gd name="T23" fmla="*/ 485 h 619"/>
                  <a:gd name="T24" fmla="*/ 121 w 618"/>
                  <a:gd name="T25" fmla="*/ 516 h 619"/>
                  <a:gd name="T26" fmla="*/ 128 w 618"/>
                  <a:gd name="T27" fmla="*/ 561 h 619"/>
                  <a:gd name="T28" fmla="*/ 186 w 618"/>
                  <a:gd name="T29" fmla="*/ 594 h 619"/>
                  <a:gd name="T30" fmla="*/ 228 w 618"/>
                  <a:gd name="T31" fmla="*/ 577 h 619"/>
                  <a:gd name="T32" fmla="*/ 288 w 618"/>
                  <a:gd name="T33" fmla="*/ 618 h 619"/>
                  <a:gd name="T34" fmla="*/ 307 w 618"/>
                  <a:gd name="T35" fmla="*/ 602 h 619"/>
                  <a:gd name="T36" fmla="*/ 368 w 618"/>
                  <a:gd name="T37" fmla="*/ 614 h 619"/>
                  <a:gd name="T38" fmla="*/ 393 w 618"/>
                  <a:gd name="T39" fmla="*/ 577 h 619"/>
                  <a:gd name="T40" fmla="*/ 455 w 618"/>
                  <a:gd name="T41" fmla="*/ 583 h 619"/>
                  <a:gd name="T42" fmla="*/ 468 w 618"/>
                  <a:gd name="T43" fmla="*/ 540 h 619"/>
                  <a:gd name="T44" fmla="*/ 538 w 618"/>
                  <a:gd name="T45" fmla="*/ 519 h 619"/>
                  <a:gd name="T46" fmla="*/ 553 w 618"/>
                  <a:gd name="T47" fmla="*/ 448 h 619"/>
                  <a:gd name="T48" fmla="*/ 595 w 618"/>
                  <a:gd name="T49" fmla="*/ 430 h 619"/>
                  <a:gd name="T50" fmla="*/ 576 w 618"/>
                  <a:gd name="T51" fmla="*/ 395 h 619"/>
                  <a:gd name="T52" fmla="*/ 616 w 618"/>
                  <a:gd name="T53" fmla="*/ 354 h 619"/>
                  <a:gd name="T54" fmla="*/ 589 w 618"/>
                  <a:gd name="T55" fmla="*/ 286 h 619"/>
                  <a:gd name="T56" fmla="*/ 614 w 618"/>
                  <a:gd name="T57" fmla="*/ 249 h 619"/>
                  <a:gd name="T58" fmla="*/ 570 w 618"/>
                  <a:gd name="T59" fmla="*/ 205 h 619"/>
                  <a:gd name="T60" fmla="*/ 582 w 618"/>
                  <a:gd name="T61" fmla="*/ 162 h 619"/>
                  <a:gd name="T62" fmla="*/ 544 w 618"/>
                  <a:gd name="T63" fmla="*/ 107 h 619"/>
                  <a:gd name="T64" fmla="*/ 499 w 618"/>
                  <a:gd name="T65" fmla="*/ 103 h 619"/>
                  <a:gd name="T66" fmla="*/ 466 w 618"/>
                  <a:gd name="T67" fmla="*/ 77 h 619"/>
                  <a:gd name="T68" fmla="*/ 452 w 618"/>
                  <a:gd name="T69" fmla="*/ 34 h 619"/>
                  <a:gd name="T70" fmla="*/ 390 w 618"/>
                  <a:gd name="T71" fmla="*/ 10 h 619"/>
                  <a:gd name="T72" fmla="*/ 350 w 618"/>
                  <a:gd name="T73" fmla="*/ 32 h 619"/>
                  <a:gd name="T74" fmla="*/ 285 w 618"/>
                  <a:gd name="T75" fmla="*/ 1 h 619"/>
                  <a:gd name="T76" fmla="*/ 225 w 618"/>
                  <a:gd name="T77" fmla="*/ 42 h 619"/>
                  <a:gd name="T78" fmla="*/ 188 w 618"/>
                  <a:gd name="T79" fmla="*/ 286 h 619"/>
                  <a:gd name="T80" fmla="*/ 228 w 618"/>
                  <a:gd name="T81" fmla="*/ 335 h 619"/>
                  <a:gd name="T82" fmla="*/ 334 w 618"/>
                  <a:gd name="T83" fmla="*/ 390 h 619"/>
                  <a:gd name="T84" fmla="*/ 223 w 618"/>
                  <a:gd name="T85" fmla="*/ 399 h 619"/>
                  <a:gd name="T86" fmla="*/ 82 w 618"/>
                  <a:gd name="T87" fmla="*/ 398 h 619"/>
                  <a:gd name="T88" fmla="*/ 323 w 618"/>
                  <a:gd name="T89" fmla="*/ 552 h 619"/>
                  <a:gd name="T90" fmla="*/ 534 w 618"/>
                  <a:gd name="T91" fmla="*/ 402 h 619"/>
                  <a:gd name="T92" fmla="*/ 437 w 618"/>
                  <a:gd name="T93" fmla="*/ 291 h 619"/>
                  <a:gd name="T94" fmla="*/ 541 w 618"/>
                  <a:gd name="T95" fmla="*/ 237 h 619"/>
                  <a:gd name="T96" fmla="*/ 295 w 618"/>
                  <a:gd name="T97" fmla="*/ 186 h 619"/>
                  <a:gd name="T98" fmla="*/ 441 w 618"/>
                  <a:gd name="T99" fmla="*/ 105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8" h="619">
                    <a:moveTo>
                      <a:pt x="225" y="42"/>
                    </a:moveTo>
                    <a:cubicBezTo>
                      <a:pt x="225" y="42"/>
                      <a:pt x="225" y="42"/>
                      <a:pt x="225" y="42"/>
                    </a:cubicBezTo>
                    <a:cubicBezTo>
                      <a:pt x="207" y="17"/>
                      <a:pt x="207" y="17"/>
                      <a:pt x="207" y="17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83" y="27"/>
                      <a:pt x="183" y="27"/>
                      <a:pt x="183" y="27"/>
                    </a:cubicBezTo>
                    <a:cubicBezTo>
                      <a:pt x="187" y="58"/>
                      <a:pt x="187" y="58"/>
                      <a:pt x="187" y="58"/>
                    </a:cubicBezTo>
                    <a:cubicBezTo>
                      <a:pt x="174" y="64"/>
                      <a:pt x="162" y="71"/>
                      <a:pt x="150" y="7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25" y="60"/>
                      <a:pt x="125" y="60"/>
                      <a:pt x="125" y="60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08" y="115"/>
                      <a:pt x="98" y="125"/>
                      <a:pt x="89" y="137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5" y="147"/>
                      <a:pt x="45" y="147"/>
                      <a:pt x="45" y="147"/>
                    </a:cubicBezTo>
                    <a:cubicBezTo>
                      <a:pt x="67" y="170"/>
                      <a:pt x="67" y="170"/>
                      <a:pt x="67" y="170"/>
                    </a:cubicBezTo>
                    <a:cubicBezTo>
                      <a:pt x="59" y="183"/>
                      <a:pt x="53" y="196"/>
                      <a:pt x="48" y="209"/>
                    </a:cubicBezTo>
                    <a:cubicBezTo>
                      <a:pt x="17" y="207"/>
                      <a:pt x="17" y="207"/>
                      <a:pt x="17" y="207"/>
                    </a:cubicBezTo>
                    <a:cubicBezTo>
                      <a:pt x="13" y="220"/>
                      <a:pt x="13" y="220"/>
                      <a:pt x="13" y="220"/>
                    </a:cubicBezTo>
                    <a:cubicBezTo>
                      <a:pt x="9" y="232"/>
                      <a:pt x="9" y="232"/>
                      <a:pt x="9" y="232"/>
                    </a:cubicBezTo>
                    <a:cubicBezTo>
                      <a:pt x="36" y="248"/>
                      <a:pt x="36" y="248"/>
                      <a:pt x="36" y="248"/>
                    </a:cubicBezTo>
                    <a:cubicBezTo>
                      <a:pt x="33" y="262"/>
                      <a:pt x="31" y="276"/>
                      <a:pt x="30" y="291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30" y="331"/>
                      <a:pt x="30" y="331"/>
                      <a:pt x="30" y="331"/>
                    </a:cubicBezTo>
                    <a:cubicBezTo>
                      <a:pt x="31" y="346"/>
                      <a:pt x="34" y="360"/>
                      <a:pt x="37" y="374"/>
                    </a:cubicBezTo>
                    <a:cubicBezTo>
                      <a:pt x="10" y="390"/>
                      <a:pt x="10" y="390"/>
                      <a:pt x="10" y="390"/>
                    </a:cubicBezTo>
                    <a:cubicBezTo>
                      <a:pt x="14" y="403"/>
                      <a:pt x="14" y="403"/>
                      <a:pt x="14" y="403"/>
                    </a:cubicBezTo>
                    <a:cubicBezTo>
                      <a:pt x="18" y="415"/>
                      <a:pt x="18" y="415"/>
                      <a:pt x="18" y="415"/>
                    </a:cubicBezTo>
                    <a:cubicBezTo>
                      <a:pt x="49" y="413"/>
                      <a:pt x="49" y="413"/>
                      <a:pt x="49" y="413"/>
                    </a:cubicBezTo>
                    <a:cubicBezTo>
                      <a:pt x="55" y="426"/>
                      <a:pt x="61" y="439"/>
                      <a:pt x="68" y="452"/>
                    </a:cubicBezTo>
                    <a:cubicBezTo>
                      <a:pt x="47" y="475"/>
                      <a:pt x="47" y="475"/>
                      <a:pt x="47" y="475"/>
                    </a:cubicBezTo>
                    <a:cubicBezTo>
                      <a:pt x="55" y="485"/>
                      <a:pt x="55" y="485"/>
                      <a:pt x="55" y="485"/>
                    </a:cubicBezTo>
                    <a:cubicBezTo>
                      <a:pt x="62" y="496"/>
                      <a:pt x="62" y="496"/>
                      <a:pt x="62" y="496"/>
                    </a:cubicBezTo>
                    <a:cubicBezTo>
                      <a:pt x="91" y="485"/>
                      <a:pt x="91" y="485"/>
                      <a:pt x="91" y="485"/>
                    </a:cubicBezTo>
                    <a:cubicBezTo>
                      <a:pt x="100" y="496"/>
                      <a:pt x="110" y="507"/>
                      <a:pt x="121" y="516"/>
                    </a:cubicBezTo>
                    <a:cubicBezTo>
                      <a:pt x="108" y="545"/>
                      <a:pt x="108" y="545"/>
                      <a:pt x="108" y="545"/>
                    </a:cubicBezTo>
                    <a:cubicBezTo>
                      <a:pt x="118" y="553"/>
                      <a:pt x="118" y="553"/>
                      <a:pt x="118" y="553"/>
                    </a:cubicBezTo>
                    <a:cubicBezTo>
                      <a:pt x="128" y="561"/>
                      <a:pt x="128" y="561"/>
                      <a:pt x="128" y="561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65" y="550"/>
                      <a:pt x="177" y="557"/>
                      <a:pt x="190" y="563"/>
                    </a:cubicBezTo>
                    <a:cubicBezTo>
                      <a:pt x="186" y="594"/>
                      <a:pt x="186" y="594"/>
                      <a:pt x="186" y="594"/>
                    </a:cubicBezTo>
                    <a:cubicBezTo>
                      <a:pt x="198" y="598"/>
                      <a:pt x="198" y="598"/>
                      <a:pt x="198" y="598"/>
                    </a:cubicBezTo>
                    <a:cubicBezTo>
                      <a:pt x="210" y="603"/>
                      <a:pt x="210" y="603"/>
                      <a:pt x="210" y="603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42" y="582"/>
                      <a:pt x="256" y="585"/>
                      <a:pt x="270" y="587"/>
                    </a:cubicBezTo>
                    <a:cubicBezTo>
                      <a:pt x="275" y="618"/>
                      <a:pt x="275" y="618"/>
                      <a:pt x="275" y="618"/>
                    </a:cubicBezTo>
                    <a:cubicBezTo>
                      <a:pt x="288" y="618"/>
                      <a:pt x="288" y="618"/>
                      <a:pt x="288" y="618"/>
                    </a:cubicBezTo>
                    <a:cubicBezTo>
                      <a:pt x="301" y="619"/>
                      <a:pt x="301" y="619"/>
                      <a:pt x="301" y="619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11" y="590"/>
                      <a:pt x="311" y="590"/>
                      <a:pt x="311" y="590"/>
                    </a:cubicBezTo>
                    <a:cubicBezTo>
                      <a:pt x="325" y="590"/>
                      <a:pt x="339" y="588"/>
                      <a:pt x="354" y="586"/>
                    </a:cubicBezTo>
                    <a:cubicBezTo>
                      <a:pt x="368" y="614"/>
                      <a:pt x="368" y="614"/>
                      <a:pt x="368" y="614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93" y="608"/>
                      <a:pt x="393" y="608"/>
                      <a:pt x="393" y="608"/>
                    </a:cubicBezTo>
                    <a:cubicBezTo>
                      <a:pt x="393" y="577"/>
                      <a:pt x="393" y="577"/>
                      <a:pt x="393" y="577"/>
                    </a:cubicBezTo>
                    <a:cubicBezTo>
                      <a:pt x="394" y="577"/>
                      <a:pt x="394" y="577"/>
                      <a:pt x="394" y="577"/>
                    </a:cubicBezTo>
                    <a:cubicBezTo>
                      <a:pt x="408" y="572"/>
                      <a:pt x="421" y="567"/>
                      <a:pt x="433" y="561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6" y="577"/>
                      <a:pt x="466" y="577"/>
                      <a:pt x="466" y="577"/>
                    </a:cubicBezTo>
                    <a:cubicBezTo>
                      <a:pt x="477" y="570"/>
                      <a:pt x="477" y="570"/>
                      <a:pt x="477" y="570"/>
                    </a:cubicBezTo>
                    <a:cubicBezTo>
                      <a:pt x="468" y="540"/>
                      <a:pt x="468" y="540"/>
                      <a:pt x="468" y="540"/>
                    </a:cubicBezTo>
                    <a:cubicBezTo>
                      <a:pt x="480" y="532"/>
                      <a:pt x="491" y="523"/>
                      <a:pt x="502" y="513"/>
                    </a:cubicBezTo>
                    <a:cubicBezTo>
                      <a:pt x="529" y="528"/>
                      <a:pt x="529" y="528"/>
                      <a:pt x="529" y="528"/>
                    </a:cubicBezTo>
                    <a:cubicBezTo>
                      <a:pt x="538" y="519"/>
                      <a:pt x="538" y="519"/>
                      <a:pt x="538" y="519"/>
                    </a:cubicBezTo>
                    <a:cubicBezTo>
                      <a:pt x="547" y="509"/>
                      <a:pt x="547" y="509"/>
                      <a:pt x="547" y="509"/>
                    </a:cubicBezTo>
                    <a:cubicBezTo>
                      <a:pt x="529" y="483"/>
                      <a:pt x="529" y="483"/>
                      <a:pt x="529" y="483"/>
                    </a:cubicBezTo>
                    <a:cubicBezTo>
                      <a:pt x="538" y="472"/>
                      <a:pt x="546" y="460"/>
                      <a:pt x="553" y="448"/>
                    </a:cubicBezTo>
                    <a:cubicBezTo>
                      <a:pt x="584" y="454"/>
                      <a:pt x="584" y="454"/>
                      <a:pt x="584" y="454"/>
                    </a:cubicBezTo>
                    <a:cubicBezTo>
                      <a:pt x="589" y="442"/>
                      <a:pt x="589" y="442"/>
                      <a:pt x="589" y="442"/>
                    </a:cubicBezTo>
                    <a:cubicBezTo>
                      <a:pt x="595" y="430"/>
                      <a:pt x="595" y="430"/>
                      <a:pt x="595" y="430"/>
                    </a:cubicBezTo>
                    <a:cubicBezTo>
                      <a:pt x="571" y="411"/>
                      <a:pt x="571" y="411"/>
                      <a:pt x="571" y="411"/>
                    </a:cubicBezTo>
                    <a:cubicBezTo>
                      <a:pt x="572" y="408"/>
                      <a:pt x="573" y="405"/>
                      <a:pt x="574" y="402"/>
                    </a:cubicBezTo>
                    <a:cubicBezTo>
                      <a:pt x="576" y="395"/>
                      <a:pt x="576" y="395"/>
                      <a:pt x="576" y="395"/>
                    </a:cubicBezTo>
                    <a:cubicBezTo>
                      <a:pt x="579" y="386"/>
                      <a:pt x="581" y="378"/>
                      <a:pt x="583" y="370"/>
                    </a:cubicBezTo>
                    <a:cubicBezTo>
                      <a:pt x="614" y="367"/>
                      <a:pt x="614" y="367"/>
                      <a:pt x="614" y="367"/>
                    </a:cubicBezTo>
                    <a:cubicBezTo>
                      <a:pt x="616" y="354"/>
                      <a:pt x="616" y="354"/>
                      <a:pt x="616" y="354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90" y="315"/>
                      <a:pt x="590" y="301"/>
                      <a:pt x="589" y="286"/>
                    </a:cubicBezTo>
                    <a:cubicBezTo>
                      <a:pt x="618" y="274"/>
                      <a:pt x="618" y="274"/>
                      <a:pt x="618" y="274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614" y="249"/>
                      <a:pt x="614" y="249"/>
                      <a:pt x="614" y="249"/>
                    </a:cubicBezTo>
                    <a:cubicBezTo>
                      <a:pt x="582" y="246"/>
                      <a:pt x="582" y="246"/>
                      <a:pt x="582" y="246"/>
                    </a:cubicBezTo>
                    <a:cubicBezTo>
                      <a:pt x="581" y="239"/>
                      <a:pt x="579" y="232"/>
                      <a:pt x="577" y="225"/>
                    </a:cubicBezTo>
                    <a:cubicBezTo>
                      <a:pt x="575" y="218"/>
                      <a:pt x="572" y="212"/>
                      <a:pt x="570" y="205"/>
                    </a:cubicBezTo>
                    <a:cubicBezTo>
                      <a:pt x="594" y="185"/>
                      <a:pt x="594" y="185"/>
                      <a:pt x="594" y="185"/>
                    </a:cubicBezTo>
                    <a:cubicBezTo>
                      <a:pt x="588" y="173"/>
                      <a:pt x="588" y="173"/>
                      <a:pt x="588" y="173"/>
                    </a:cubicBezTo>
                    <a:cubicBezTo>
                      <a:pt x="582" y="162"/>
                      <a:pt x="582" y="162"/>
                      <a:pt x="582" y="162"/>
                    </a:cubicBezTo>
                    <a:cubicBezTo>
                      <a:pt x="552" y="168"/>
                      <a:pt x="552" y="168"/>
                      <a:pt x="552" y="168"/>
                    </a:cubicBezTo>
                    <a:cubicBezTo>
                      <a:pt x="544" y="156"/>
                      <a:pt x="536" y="144"/>
                      <a:pt x="527" y="133"/>
                    </a:cubicBezTo>
                    <a:cubicBezTo>
                      <a:pt x="544" y="107"/>
                      <a:pt x="544" y="107"/>
                      <a:pt x="544" y="107"/>
                    </a:cubicBezTo>
                    <a:cubicBezTo>
                      <a:pt x="535" y="97"/>
                      <a:pt x="535" y="97"/>
                      <a:pt x="535" y="97"/>
                    </a:cubicBezTo>
                    <a:cubicBezTo>
                      <a:pt x="526" y="88"/>
                      <a:pt x="526" y="88"/>
                      <a:pt x="526" y="88"/>
                    </a:cubicBezTo>
                    <a:cubicBezTo>
                      <a:pt x="499" y="103"/>
                      <a:pt x="499" y="103"/>
                      <a:pt x="499" y="103"/>
                    </a:cubicBezTo>
                    <a:cubicBezTo>
                      <a:pt x="493" y="97"/>
                      <a:pt x="486" y="92"/>
                      <a:pt x="479" y="87"/>
                    </a:cubicBezTo>
                    <a:cubicBezTo>
                      <a:pt x="473" y="82"/>
                      <a:pt x="473" y="82"/>
                      <a:pt x="473" y="82"/>
                    </a:cubicBezTo>
                    <a:cubicBezTo>
                      <a:pt x="471" y="80"/>
                      <a:pt x="468" y="78"/>
                      <a:pt x="466" y="77"/>
                    </a:cubicBezTo>
                    <a:cubicBezTo>
                      <a:pt x="474" y="47"/>
                      <a:pt x="474" y="47"/>
                      <a:pt x="474" y="47"/>
                    </a:cubicBezTo>
                    <a:cubicBezTo>
                      <a:pt x="463" y="40"/>
                      <a:pt x="463" y="40"/>
                      <a:pt x="463" y="40"/>
                    </a:cubicBezTo>
                    <a:cubicBezTo>
                      <a:pt x="452" y="34"/>
                      <a:pt x="452" y="34"/>
                      <a:pt x="452" y="34"/>
                    </a:cubicBezTo>
                    <a:cubicBezTo>
                      <a:pt x="430" y="57"/>
                      <a:pt x="430" y="57"/>
                      <a:pt x="430" y="57"/>
                    </a:cubicBezTo>
                    <a:cubicBezTo>
                      <a:pt x="417" y="50"/>
                      <a:pt x="404" y="45"/>
                      <a:pt x="390" y="41"/>
                    </a:cubicBezTo>
                    <a:cubicBezTo>
                      <a:pt x="390" y="10"/>
                      <a:pt x="390" y="10"/>
                      <a:pt x="390" y="10"/>
                    </a:cubicBezTo>
                    <a:cubicBezTo>
                      <a:pt x="377" y="7"/>
                      <a:pt x="377" y="7"/>
                      <a:pt x="377" y="7"/>
                    </a:cubicBezTo>
                    <a:cubicBezTo>
                      <a:pt x="364" y="4"/>
                      <a:pt x="364" y="4"/>
                      <a:pt x="364" y="4"/>
                    </a:cubicBezTo>
                    <a:cubicBezTo>
                      <a:pt x="350" y="32"/>
                      <a:pt x="350" y="32"/>
                      <a:pt x="350" y="32"/>
                    </a:cubicBezTo>
                    <a:cubicBezTo>
                      <a:pt x="336" y="30"/>
                      <a:pt x="322" y="29"/>
                      <a:pt x="307" y="29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285" y="1"/>
                      <a:pt x="285" y="1"/>
                      <a:pt x="285" y="1"/>
                    </a:cubicBezTo>
                    <a:cubicBezTo>
                      <a:pt x="272" y="2"/>
                      <a:pt x="272" y="2"/>
                      <a:pt x="272" y="2"/>
                    </a:cubicBezTo>
                    <a:cubicBezTo>
                      <a:pt x="267" y="33"/>
                      <a:pt x="267" y="33"/>
                      <a:pt x="267" y="33"/>
                    </a:cubicBezTo>
                    <a:cubicBezTo>
                      <a:pt x="253" y="35"/>
                      <a:pt x="239" y="38"/>
                      <a:pt x="225" y="42"/>
                    </a:cubicBezTo>
                    <a:moveTo>
                      <a:pt x="156" y="121"/>
                    </a:moveTo>
                    <a:cubicBezTo>
                      <a:pt x="198" y="255"/>
                      <a:pt x="198" y="255"/>
                      <a:pt x="198" y="255"/>
                    </a:cubicBezTo>
                    <a:cubicBezTo>
                      <a:pt x="201" y="266"/>
                      <a:pt x="197" y="279"/>
                      <a:pt x="188" y="286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50" y="274"/>
                      <a:pt x="84" y="179"/>
                      <a:pt x="156" y="121"/>
                    </a:cubicBezTo>
                    <a:moveTo>
                      <a:pt x="228" y="335"/>
                    </a:moveTo>
                    <a:cubicBezTo>
                      <a:pt x="214" y="291"/>
                      <a:pt x="239" y="243"/>
                      <a:pt x="284" y="229"/>
                    </a:cubicBezTo>
                    <a:cubicBezTo>
                      <a:pt x="328" y="215"/>
                      <a:pt x="375" y="240"/>
                      <a:pt x="389" y="284"/>
                    </a:cubicBezTo>
                    <a:cubicBezTo>
                      <a:pt x="404" y="329"/>
                      <a:pt x="379" y="376"/>
                      <a:pt x="334" y="390"/>
                    </a:cubicBezTo>
                    <a:cubicBezTo>
                      <a:pt x="290" y="404"/>
                      <a:pt x="242" y="380"/>
                      <a:pt x="228" y="335"/>
                    </a:cubicBezTo>
                    <a:moveTo>
                      <a:pt x="82" y="398"/>
                    </a:moveTo>
                    <a:cubicBezTo>
                      <a:pt x="223" y="399"/>
                      <a:pt x="223" y="399"/>
                      <a:pt x="223" y="399"/>
                    </a:cubicBezTo>
                    <a:cubicBezTo>
                      <a:pt x="235" y="399"/>
                      <a:pt x="246" y="407"/>
                      <a:pt x="249" y="418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00" y="546"/>
                      <a:pt x="117" y="487"/>
                      <a:pt x="82" y="398"/>
                    </a:cubicBezTo>
                    <a:moveTo>
                      <a:pt x="534" y="402"/>
                    </a:moveTo>
                    <a:cubicBezTo>
                      <a:pt x="507" y="466"/>
                      <a:pt x="454" y="519"/>
                      <a:pt x="382" y="542"/>
                    </a:cubicBezTo>
                    <a:cubicBezTo>
                      <a:pt x="363" y="548"/>
                      <a:pt x="343" y="551"/>
                      <a:pt x="323" y="552"/>
                    </a:cubicBezTo>
                    <a:cubicBezTo>
                      <a:pt x="368" y="419"/>
                      <a:pt x="368" y="419"/>
                      <a:pt x="368" y="419"/>
                    </a:cubicBezTo>
                    <a:cubicBezTo>
                      <a:pt x="372" y="408"/>
                      <a:pt x="382" y="400"/>
                      <a:pt x="394" y="401"/>
                    </a:cubicBezTo>
                    <a:cubicBezTo>
                      <a:pt x="534" y="402"/>
                      <a:pt x="534" y="402"/>
                      <a:pt x="534" y="402"/>
                    </a:cubicBezTo>
                    <a:moveTo>
                      <a:pt x="541" y="237"/>
                    </a:moveTo>
                    <a:cubicBezTo>
                      <a:pt x="555" y="282"/>
                      <a:pt x="555" y="328"/>
                      <a:pt x="544" y="371"/>
                    </a:cubicBezTo>
                    <a:cubicBezTo>
                      <a:pt x="437" y="291"/>
                      <a:pt x="437" y="291"/>
                      <a:pt x="437" y="291"/>
                    </a:cubicBezTo>
                    <a:cubicBezTo>
                      <a:pt x="424" y="282"/>
                      <a:pt x="419" y="266"/>
                      <a:pt x="424" y="251"/>
                    </a:cubicBezTo>
                    <a:cubicBezTo>
                      <a:pt x="467" y="125"/>
                      <a:pt x="467" y="125"/>
                      <a:pt x="467" y="125"/>
                    </a:cubicBezTo>
                    <a:cubicBezTo>
                      <a:pt x="500" y="153"/>
                      <a:pt x="527" y="191"/>
                      <a:pt x="541" y="237"/>
                    </a:cubicBezTo>
                    <a:moveTo>
                      <a:pt x="441" y="105"/>
                    </a:moveTo>
                    <a:cubicBezTo>
                      <a:pt x="327" y="186"/>
                      <a:pt x="327" y="186"/>
                      <a:pt x="327" y="186"/>
                    </a:cubicBezTo>
                    <a:cubicBezTo>
                      <a:pt x="317" y="193"/>
                      <a:pt x="304" y="193"/>
                      <a:pt x="295" y="186"/>
                    </a:cubicBezTo>
                    <a:cubicBezTo>
                      <a:pt x="182" y="102"/>
                      <a:pt x="182" y="102"/>
                      <a:pt x="182" y="102"/>
                    </a:cubicBezTo>
                    <a:cubicBezTo>
                      <a:pt x="198" y="92"/>
                      <a:pt x="216" y="84"/>
                      <a:pt x="236" y="78"/>
                    </a:cubicBezTo>
                    <a:cubicBezTo>
                      <a:pt x="308" y="55"/>
                      <a:pt x="382" y="68"/>
                      <a:pt x="441" y="1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36"/>
              <p:cNvSpPr>
                <a:spLocks noEditPoints="1"/>
              </p:cNvSpPr>
              <p:nvPr/>
            </p:nvSpPr>
            <p:spPr bwMode="auto">
              <a:xfrm>
                <a:off x="5942847" y="4075863"/>
                <a:ext cx="597130" cy="597945"/>
              </a:xfrm>
              <a:custGeom>
                <a:avLst/>
                <a:gdLst>
                  <a:gd name="T0" fmla="*/ 234 w 310"/>
                  <a:gd name="T1" fmla="*/ 262 h 310"/>
                  <a:gd name="T2" fmla="*/ 263 w 310"/>
                  <a:gd name="T3" fmla="*/ 266 h 310"/>
                  <a:gd name="T4" fmla="*/ 264 w 310"/>
                  <a:gd name="T5" fmla="*/ 250 h 310"/>
                  <a:gd name="T6" fmla="*/ 280 w 310"/>
                  <a:gd name="T7" fmla="*/ 234 h 310"/>
                  <a:gd name="T8" fmla="*/ 289 w 310"/>
                  <a:gd name="T9" fmla="*/ 216 h 310"/>
                  <a:gd name="T10" fmla="*/ 288 w 310"/>
                  <a:gd name="T11" fmla="*/ 192 h 310"/>
                  <a:gd name="T12" fmla="*/ 308 w 310"/>
                  <a:gd name="T13" fmla="*/ 184 h 310"/>
                  <a:gd name="T14" fmla="*/ 287 w 310"/>
                  <a:gd name="T15" fmla="*/ 164 h 310"/>
                  <a:gd name="T16" fmla="*/ 310 w 310"/>
                  <a:gd name="T17" fmla="*/ 146 h 310"/>
                  <a:gd name="T18" fmla="*/ 298 w 310"/>
                  <a:gd name="T19" fmla="*/ 135 h 310"/>
                  <a:gd name="T20" fmla="*/ 296 w 310"/>
                  <a:gd name="T21" fmla="*/ 112 h 310"/>
                  <a:gd name="T22" fmla="*/ 290 w 310"/>
                  <a:gd name="T23" fmla="*/ 94 h 310"/>
                  <a:gd name="T24" fmla="*/ 276 w 310"/>
                  <a:gd name="T25" fmla="*/ 76 h 310"/>
                  <a:gd name="T26" fmla="*/ 277 w 310"/>
                  <a:gd name="T27" fmla="*/ 59 h 310"/>
                  <a:gd name="T28" fmla="*/ 250 w 310"/>
                  <a:gd name="T29" fmla="*/ 62 h 310"/>
                  <a:gd name="T30" fmla="*/ 250 w 310"/>
                  <a:gd name="T31" fmla="*/ 32 h 310"/>
                  <a:gd name="T32" fmla="*/ 233 w 310"/>
                  <a:gd name="T33" fmla="*/ 34 h 310"/>
                  <a:gd name="T34" fmla="*/ 214 w 310"/>
                  <a:gd name="T35" fmla="*/ 23 h 310"/>
                  <a:gd name="T36" fmla="*/ 206 w 310"/>
                  <a:gd name="T37" fmla="*/ 8 h 310"/>
                  <a:gd name="T38" fmla="*/ 183 w 310"/>
                  <a:gd name="T39" fmla="*/ 25 h 310"/>
                  <a:gd name="T40" fmla="*/ 169 w 310"/>
                  <a:gd name="T41" fmla="*/ 0 h 310"/>
                  <a:gd name="T42" fmla="*/ 156 w 310"/>
                  <a:gd name="T43" fmla="*/ 11 h 310"/>
                  <a:gd name="T44" fmla="*/ 133 w 310"/>
                  <a:gd name="T45" fmla="*/ 9 h 310"/>
                  <a:gd name="T46" fmla="*/ 114 w 310"/>
                  <a:gd name="T47" fmla="*/ 13 h 310"/>
                  <a:gd name="T48" fmla="*/ 94 w 310"/>
                  <a:gd name="T49" fmla="*/ 24 h 310"/>
                  <a:gd name="T50" fmla="*/ 83 w 310"/>
                  <a:gd name="T51" fmla="*/ 17 h 310"/>
                  <a:gd name="T52" fmla="*/ 78 w 310"/>
                  <a:gd name="T53" fmla="*/ 34 h 310"/>
                  <a:gd name="T54" fmla="*/ 58 w 310"/>
                  <a:gd name="T55" fmla="*/ 44 h 310"/>
                  <a:gd name="T56" fmla="*/ 44 w 310"/>
                  <a:gd name="T57" fmla="*/ 58 h 310"/>
                  <a:gd name="T58" fmla="*/ 33 w 310"/>
                  <a:gd name="T59" fmla="*/ 78 h 310"/>
                  <a:gd name="T60" fmla="*/ 17 w 310"/>
                  <a:gd name="T61" fmla="*/ 84 h 310"/>
                  <a:gd name="T62" fmla="*/ 31 w 310"/>
                  <a:gd name="T63" fmla="*/ 109 h 310"/>
                  <a:gd name="T64" fmla="*/ 4 w 310"/>
                  <a:gd name="T65" fmla="*/ 119 h 310"/>
                  <a:gd name="T66" fmla="*/ 13 w 310"/>
                  <a:gd name="T67" fmla="*/ 134 h 310"/>
                  <a:gd name="T68" fmla="*/ 8 w 310"/>
                  <a:gd name="T69" fmla="*/ 156 h 310"/>
                  <a:gd name="T70" fmla="*/ 9 w 310"/>
                  <a:gd name="T71" fmla="*/ 176 h 310"/>
                  <a:gd name="T72" fmla="*/ 17 w 310"/>
                  <a:gd name="T73" fmla="*/ 197 h 310"/>
                  <a:gd name="T74" fmla="*/ 11 w 310"/>
                  <a:gd name="T75" fmla="*/ 213 h 310"/>
                  <a:gd name="T76" fmla="*/ 39 w 310"/>
                  <a:gd name="T77" fmla="*/ 219 h 310"/>
                  <a:gd name="T78" fmla="*/ 29 w 310"/>
                  <a:gd name="T79" fmla="*/ 246 h 310"/>
                  <a:gd name="T80" fmla="*/ 46 w 310"/>
                  <a:gd name="T81" fmla="*/ 249 h 310"/>
                  <a:gd name="T82" fmla="*/ 60 w 310"/>
                  <a:gd name="T83" fmla="*/ 267 h 310"/>
                  <a:gd name="T84" fmla="*/ 75 w 310"/>
                  <a:gd name="T85" fmla="*/ 279 h 310"/>
                  <a:gd name="T86" fmla="*/ 97 w 310"/>
                  <a:gd name="T87" fmla="*/ 287 h 310"/>
                  <a:gd name="T88" fmla="*/ 104 w 310"/>
                  <a:gd name="T89" fmla="*/ 302 h 310"/>
                  <a:gd name="T90" fmla="*/ 126 w 310"/>
                  <a:gd name="T91" fmla="*/ 284 h 310"/>
                  <a:gd name="T92" fmla="*/ 142 w 310"/>
                  <a:gd name="T93" fmla="*/ 309 h 310"/>
                  <a:gd name="T94" fmla="*/ 155 w 310"/>
                  <a:gd name="T95" fmla="*/ 299 h 310"/>
                  <a:gd name="T96" fmla="*/ 177 w 310"/>
                  <a:gd name="T97" fmla="*/ 301 h 310"/>
                  <a:gd name="T98" fmla="*/ 197 w 310"/>
                  <a:gd name="T99" fmla="*/ 297 h 310"/>
                  <a:gd name="T100" fmla="*/ 217 w 310"/>
                  <a:gd name="T101" fmla="*/ 286 h 310"/>
                  <a:gd name="T102" fmla="*/ 227 w 310"/>
                  <a:gd name="T103" fmla="*/ 292 h 310"/>
                  <a:gd name="T104" fmla="*/ 128 w 310"/>
                  <a:gd name="T105" fmla="*/ 120 h 310"/>
                  <a:gd name="T106" fmla="*/ 141 w 310"/>
                  <a:gd name="T107" fmla="*/ 124 h 310"/>
                  <a:gd name="T108" fmla="*/ 198 w 310"/>
                  <a:gd name="T109" fmla="*/ 143 h 310"/>
                  <a:gd name="T110" fmla="*/ 202 w 310"/>
                  <a:gd name="T111" fmla="*/ 130 h 310"/>
                  <a:gd name="T112" fmla="*/ 126 w 310"/>
                  <a:gd name="T113" fmla="*/ 169 h 310"/>
                  <a:gd name="T114" fmla="*/ 133 w 310"/>
                  <a:gd name="T115" fmla="*/ 166 h 310"/>
                  <a:gd name="T116" fmla="*/ 166 w 310"/>
                  <a:gd name="T117" fmla="*/ 177 h 310"/>
                  <a:gd name="T118" fmla="*/ 171 w 310"/>
                  <a:gd name="T119" fmla="*/ 184 h 310"/>
                  <a:gd name="T120" fmla="*/ 167 w 310"/>
                  <a:gd name="T121" fmla="*/ 197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0" h="310">
                    <a:moveTo>
                      <a:pt x="235" y="279"/>
                    </a:moveTo>
                    <a:cubicBezTo>
                      <a:pt x="233" y="276"/>
                      <a:pt x="233" y="276"/>
                      <a:pt x="233" y="276"/>
                    </a:cubicBezTo>
                    <a:cubicBezTo>
                      <a:pt x="230" y="272"/>
                      <a:pt x="230" y="266"/>
                      <a:pt x="234" y="262"/>
                    </a:cubicBezTo>
                    <a:cubicBezTo>
                      <a:pt x="239" y="257"/>
                      <a:pt x="247" y="258"/>
                      <a:pt x="251" y="263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55" y="269"/>
                      <a:pt x="260" y="269"/>
                      <a:pt x="263" y="266"/>
                    </a:cubicBezTo>
                    <a:cubicBezTo>
                      <a:pt x="265" y="265"/>
                      <a:pt x="266" y="264"/>
                      <a:pt x="268" y="262"/>
                    </a:cubicBezTo>
                    <a:cubicBezTo>
                      <a:pt x="270" y="259"/>
                      <a:pt x="270" y="254"/>
                      <a:pt x="267" y="252"/>
                    </a:cubicBezTo>
                    <a:cubicBezTo>
                      <a:pt x="264" y="250"/>
                      <a:pt x="264" y="250"/>
                      <a:pt x="264" y="250"/>
                    </a:cubicBezTo>
                    <a:cubicBezTo>
                      <a:pt x="260" y="246"/>
                      <a:pt x="258" y="240"/>
                      <a:pt x="261" y="235"/>
                    </a:cubicBezTo>
                    <a:cubicBezTo>
                      <a:pt x="264" y="229"/>
                      <a:pt x="272" y="228"/>
                      <a:pt x="277" y="232"/>
                    </a:cubicBezTo>
                    <a:cubicBezTo>
                      <a:pt x="280" y="234"/>
                      <a:pt x="280" y="234"/>
                      <a:pt x="280" y="234"/>
                    </a:cubicBezTo>
                    <a:cubicBezTo>
                      <a:pt x="283" y="236"/>
                      <a:pt x="288" y="235"/>
                      <a:pt x="290" y="232"/>
                    </a:cubicBezTo>
                    <a:cubicBezTo>
                      <a:pt x="291" y="230"/>
                      <a:pt x="292" y="228"/>
                      <a:pt x="293" y="226"/>
                    </a:cubicBezTo>
                    <a:cubicBezTo>
                      <a:pt x="295" y="222"/>
                      <a:pt x="293" y="218"/>
                      <a:pt x="289" y="216"/>
                    </a:cubicBezTo>
                    <a:cubicBezTo>
                      <a:pt x="286" y="215"/>
                      <a:pt x="286" y="215"/>
                      <a:pt x="286" y="215"/>
                    </a:cubicBezTo>
                    <a:cubicBezTo>
                      <a:pt x="280" y="213"/>
                      <a:pt x="277" y="206"/>
                      <a:pt x="280" y="200"/>
                    </a:cubicBezTo>
                    <a:cubicBezTo>
                      <a:pt x="277" y="195"/>
                      <a:pt x="282" y="189"/>
                      <a:pt x="288" y="192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301" y="197"/>
                      <a:pt x="305" y="195"/>
                      <a:pt x="306" y="190"/>
                    </a:cubicBezTo>
                    <a:cubicBezTo>
                      <a:pt x="307" y="188"/>
                      <a:pt x="307" y="186"/>
                      <a:pt x="308" y="184"/>
                    </a:cubicBezTo>
                    <a:cubicBezTo>
                      <a:pt x="308" y="180"/>
                      <a:pt x="305" y="176"/>
                      <a:pt x="301" y="176"/>
                    </a:cubicBezTo>
                    <a:cubicBezTo>
                      <a:pt x="298" y="176"/>
                      <a:pt x="298" y="176"/>
                      <a:pt x="298" y="176"/>
                    </a:cubicBezTo>
                    <a:cubicBezTo>
                      <a:pt x="291" y="175"/>
                      <a:pt x="287" y="170"/>
                      <a:pt x="287" y="164"/>
                    </a:cubicBezTo>
                    <a:cubicBezTo>
                      <a:pt x="288" y="157"/>
                      <a:pt x="293" y="153"/>
                      <a:pt x="300" y="153"/>
                    </a:cubicBezTo>
                    <a:cubicBezTo>
                      <a:pt x="303" y="154"/>
                      <a:pt x="303" y="154"/>
                      <a:pt x="303" y="154"/>
                    </a:cubicBezTo>
                    <a:cubicBezTo>
                      <a:pt x="307" y="154"/>
                      <a:pt x="310" y="151"/>
                      <a:pt x="310" y="146"/>
                    </a:cubicBezTo>
                    <a:cubicBezTo>
                      <a:pt x="310" y="144"/>
                      <a:pt x="310" y="142"/>
                      <a:pt x="310" y="140"/>
                    </a:cubicBezTo>
                    <a:cubicBezTo>
                      <a:pt x="309" y="136"/>
                      <a:pt x="305" y="133"/>
                      <a:pt x="301" y="134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2" y="136"/>
                      <a:pt x="286" y="132"/>
                      <a:pt x="285" y="126"/>
                    </a:cubicBezTo>
                    <a:cubicBezTo>
                      <a:pt x="283" y="120"/>
                      <a:pt x="287" y="114"/>
                      <a:pt x="293" y="113"/>
                    </a:cubicBezTo>
                    <a:cubicBezTo>
                      <a:pt x="296" y="112"/>
                      <a:pt x="296" y="112"/>
                      <a:pt x="296" y="112"/>
                    </a:cubicBezTo>
                    <a:cubicBezTo>
                      <a:pt x="300" y="111"/>
                      <a:pt x="303" y="107"/>
                      <a:pt x="301" y="103"/>
                    </a:cubicBezTo>
                    <a:cubicBezTo>
                      <a:pt x="301" y="101"/>
                      <a:pt x="300" y="99"/>
                      <a:pt x="299" y="97"/>
                    </a:cubicBezTo>
                    <a:cubicBezTo>
                      <a:pt x="298" y="93"/>
                      <a:pt x="293" y="92"/>
                      <a:pt x="290" y="94"/>
                    </a:cubicBezTo>
                    <a:cubicBezTo>
                      <a:pt x="286" y="95"/>
                      <a:pt x="286" y="95"/>
                      <a:pt x="286" y="95"/>
                    </a:cubicBezTo>
                    <a:cubicBezTo>
                      <a:pt x="281" y="98"/>
                      <a:pt x="274" y="96"/>
                      <a:pt x="271" y="91"/>
                    </a:cubicBezTo>
                    <a:cubicBezTo>
                      <a:pt x="268" y="85"/>
                      <a:pt x="270" y="79"/>
                      <a:pt x="276" y="76"/>
                    </a:cubicBezTo>
                    <a:cubicBezTo>
                      <a:pt x="279" y="74"/>
                      <a:pt x="279" y="74"/>
                      <a:pt x="279" y="74"/>
                    </a:cubicBezTo>
                    <a:cubicBezTo>
                      <a:pt x="282" y="72"/>
                      <a:pt x="283" y="67"/>
                      <a:pt x="281" y="64"/>
                    </a:cubicBezTo>
                    <a:cubicBezTo>
                      <a:pt x="280" y="62"/>
                      <a:pt x="278" y="61"/>
                      <a:pt x="277" y="59"/>
                    </a:cubicBezTo>
                    <a:cubicBezTo>
                      <a:pt x="275" y="56"/>
                      <a:pt x="270" y="55"/>
                      <a:pt x="267" y="58"/>
                    </a:cubicBezTo>
                    <a:cubicBezTo>
                      <a:pt x="264" y="61"/>
                      <a:pt x="264" y="61"/>
                      <a:pt x="264" y="61"/>
                    </a:cubicBezTo>
                    <a:cubicBezTo>
                      <a:pt x="260" y="64"/>
                      <a:pt x="254" y="65"/>
                      <a:pt x="250" y="62"/>
                    </a:cubicBezTo>
                    <a:cubicBezTo>
                      <a:pt x="244" y="58"/>
                      <a:pt x="244" y="50"/>
                      <a:pt x="249" y="45"/>
                    </a:cubicBezTo>
                    <a:cubicBezTo>
                      <a:pt x="251" y="43"/>
                      <a:pt x="251" y="43"/>
                      <a:pt x="251" y="43"/>
                    </a:cubicBezTo>
                    <a:cubicBezTo>
                      <a:pt x="254" y="40"/>
                      <a:pt x="254" y="35"/>
                      <a:pt x="250" y="32"/>
                    </a:cubicBezTo>
                    <a:cubicBezTo>
                      <a:pt x="249" y="31"/>
                      <a:pt x="247" y="30"/>
                      <a:pt x="245" y="28"/>
                    </a:cubicBezTo>
                    <a:cubicBezTo>
                      <a:pt x="242" y="26"/>
                      <a:pt x="237" y="27"/>
                      <a:pt x="235" y="31"/>
                    </a:cubicBezTo>
                    <a:cubicBezTo>
                      <a:pt x="233" y="34"/>
                      <a:pt x="233" y="34"/>
                      <a:pt x="233" y="34"/>
                    </a:cubicBezTo>
                    <a:cubicBezTo>
                      <a:pt x="230" y="39"/>
                      <a:pt x="223" y="41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3" y="35"/>
                      <a:pt x="211" y="28"/>
                      <a:pt x="214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217" y="17"/>
                      <a:pt x="216" y="12"/>
                      <a:pt x="212" y="10"/>
                    </a:cubicBezTo>
                    <a:cubicBezTo>
                      <a:pt x="210" y="10"/>
                      <a:pt x="208" y="9"/>
                      <a:pt x="206" y="8"/>
                    </a:cubicBezTo>
                    <a:cubicBezTo>
                      <a:pt x="202" y="7"/>
                      <a:pt x="198" y="9"/>
                      <a:pt x="197" y="13"/>
                    </a:cubicBezTo>
                    <a:cubicBezTo>
                      <a:pt x="196" y="17"/>
                      <a:pt x="196" y="17"/>
                      <a:pt x="196" y="17"/>
                    </a:cubicBezTo>
                    <a:cubicBezTo>
                      <a:pt x="195" y="23"/>
                      <a:pt x="189" y="27"/>
                      <a:pt x="183" y="25"/>
                    </a:cubicBezTo>
                    <a:cubicBezTo>
                      <a:pt x="177" y="24"/>
                      <a:pt x="173" y="18"/>
                      <a:pt x="174" y="12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5"/>
                      <a:pt x="173" y="1"/>
                      <a:pt x="169" y="0"/>
                    </a:cubicBezTo>
                    <a:cubicBezTo>
                      <a:pt x="167" y="0"/>
                      <a:pt x="165" y="0"/>
                      <a:pt x="163" y="0"/>
                    </a:cubicBezTo>
                    <a:cubicBezTo>
                      <a:pt x="158" y="0"/>
                      <a:pt x="155" y="3"/>
                      <a:pt x="155" y="7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6" y="17"/>
                      <a:pt x="151" y="22"/>
                      <a:pt x="145" y="23"/>
                    </a:cubicBezTo>
                    <a:cubicBezTo>
                      <a:pt x="139" y="23"/>
                      <a:pt x="134" y="18"/>
                      <a:pt x="133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5"/>
                      <a:pt x="129" y="2"/>
                      <a:pt x="125" y="3"/>
                    </a:cubicBezTo>
                    <a:cubicBezTo>
                      <a:pt x="123" y="3"/>
                      <a:pt x="121" y="4"/>
                      <a:pt x="119" y="4"/>
                    </a:cubicBezTo>
                    <a:cubicBezTo>
                      <a:pt x="115" y="5"/>
                      <a:pt x="112" y="9"/>
                      <a:pt x="114" y="13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7" y="23"/>
                      <a:pt x="114" y="29"/>
                      <a:pt x="108" y="31"/>
                    </a:cubicBezTo>
                    <a:cubicBezTo>
                      <a:pt x="102" y="33"/>
                      <a:pt x="96" y="30"/>
                      <a:pt x="94" y="24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17"/>
                      <a:pt x="87" y="15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1" y="18"/>
                      <a:pt x="79" y="19"/>
                      <a:pt x="78" y="21"/>
                    </a:cubicBezTo>
                    <a:cubicBezTo>
                      <a:pt x="74" y="23"/>
                      <a:pt x="73" y="27"/>
                      <a:pt x="75" y="31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81" y="39"/>
                      <a:pt x="80" y="46"/>
                      <a:pt x="75" y="49"/>
                    </a:cubicBezTo>
                    <a:cubicBezTo>
                      <a:pt x="70" y="53"/>
                      <a:pt x="63" y="52"/>
                      <a:pt x="60" y="47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5" y="41"/>
                      <a:pt x="50" y="40"/>
                      <a:pt x="47" y="43"/>
                    </a:cubicBezTo>
                    <a:cubicBezTo>
                      <a:pt x="46" y="45"/>
                      <a:pt x="44" y="46"/>
                      <a:pt x="43" y="48"/>
                    </a:cubicBezTo>
                    <a:cubicBezTo>
                      <a:pt x="40" y="51"/>
                      <a:pt x="40" y="56"/>
                      <a:pt x="44" y="58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52" y="64"/>
                      <a:pt x="52" y="71"/>
                      <a:pt x="49" y="76"/>
                    </a:cubicBezTo>
                    <a:cubicBezTo>
                      <a:pt x="45" y="81"/>
                      <a:pt x="38" y="82"/>
                      <a:pt x="33" y="7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27" y="74"/>
                      <a:pt x="22" y="75"/>
                      <a:pt x="20" y="78"/>
                    </a:cubicBezTo>
                    <a:cubicBezTo>
                      <a:pt x="19" y="80"/>
                      <a:pt x="18" y="82"/>
                      <a:pt x="17" y="84"/>
                    </a:cubicBezTo>
                    <a:cubicBezTo>
                      <a:pt x="15" y="87"/>
                      <a:pt x="17" y="92"/>
                      <a:pt x="21" y="93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0" y="97"/>
                      <a:pt x="33" y="104"/>
                      <a:pt x="31" y="109"/>
                    </a:cubicBezTo>
                    <a:cubicBezTo>
                      <a:pt x="34" y="114"/>
                      <a:pt x="28" y="120"/>
                      <a:pt x="23" y="11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0" y="113"/>
                      <a:pt x="5" y="115"/>
                      <a:pt x="4" y="119"/>
                    </a:cubicBezTo>
                    <a:cubicBezTo>
                      <a:pt x="4" y="121"/>
                      <a:pt x="3" y="123"/>
                      <a:pt x="3" y="125"/>
                    </a:cubicBezTo>
                    <a:cubicBezTo>
                      <a:pt x="2" y="130"/>
                      <a:pt x="5" y="133"/>
                      <a:pt x="9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8" y="135"/>
                      <a:pt x="23" y="139"/>
                      <a:pt x="23" y="144"/>
                    </a:cubicBezTo>
                    <a:cubicBezTo>
                      <a:pt x="24" y="151"/>
                      <a:pt x="18" y="157"/>
                      <a:pt x="11" y="156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4" y="156"/>
                      <a:pt x="0" y="159"/>
                      <a:pt x="0" y="163"/>
                    </a:cubicBezTo>
                    <a:cubicBezTo>
                      <a:pt x="0" y="165"/>
                      <a:pt x="1" y="168"/>
                      <a:pt x="1" y="170"/>
                    </a:cubicBezTo>
                    <a:cubicBezTo>
                      <a:pt x="1" y="174"/>
                      <a:pt x="5" y="177"/>
                      <a:pt x="9" y="176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18" y="174"/>
                      <a:pt x="23" y="177"/>
                      <a:pt x="25" y="182"/>
                    </a:cubicBezTo>
                    <a:cubicBezTo>
                      <a:pt x="28" y="188"/>
                      <a:pt x="24" y="196"/>
                      <a:pt x="17" y="197"/>
                    </a:cubicBezTo>
                    <a:cubicBezTo>
                      <a:pt x="14" y="198"/>
                      <a:pt x="14" y="198"/>
                      <a:pt x="14" y="198"/>
                    </a:cubicBezTo>
                    <a:cubicBezTo>
                      <a:pt x="10" y="198"/>
                      <a:pt x="8" y="203"/>
                      <a:pt x="9" y="207"/>
                    </a:cubicBezTo>
                    <a:cubicBezTo>
                      <a:pt x="10" y="209"/>
                      <a:pt x="10" y="211"/>
                      <a:pt x="11" y="213"/>
                    </a:cubicBezTo>
                    <a:cubicBezTo>
                      <a:pt x="13" y="216"/>
                      <a:pt x="17" y="218"/>
                      <a:pt x="21" y="216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30" y="212"/>
                      <a:pt x="36" y="214"/>
                      <a:pt x="39" y="219"/>
                    </a:cubicBezTo>
                    <a:cubicBezTo>
                      <a:pt x="42" y="224"/>
                      <a:pt x="40" y="231"/>
                      <a:pt x="35" y="234"/>
                    </a:cubicBezTo>
                    <a:cubicBezTo>
                      <a:pt x="32" y="236"/>
                      <a:pt x="32" y="236"/>
                      <a:pt x="32" y="236"/>
                    </a:cubicBezTo>
                    <a:cubicBezTo>
                      <a:pt x="28" y="238"/>
                      <a:pt x="27" y="242"/>
                      <a:pt x="29" y="246"/>
                    </a:cubicBezTo>
                    <a:cubicBezTo>
                      <a:pt x="31" y="248"/>
                      <a:pt x="32" y="249"/>
                      <a:pt x="33" y="251"/>
                    </a:cubicBezTo>
                    <a:cubicBezTo>
                      <a:pt x="36" y="254"/>
                      <a:pt x="41" y="254"/>
                      <a:pt x="44" y="252"/>
                    </a:cubicBezTo>
                    <a:cubicBezTo>
                      <a:pt x="46" y="249"/>
                      <a:pt x="46" y="249"/>
                      <a:pt x="46" y="249"/>
                    </a:cubicBezTo>
                    <a:cubicBezTo>
                      <a:pt x="50" y="245"/>
                      <a:pt x="56" y="245"/>
                      <a:pt x="61" y="248"/>
                    </a:cubicBezTo>
                    <a:cubicBezTo>
                      <a:pt x="66" y="252"/>
                      <a:pt x="67" y="260"/>
                      <a:pt x="62" y="265"/>
                    </a:cubicBezTo>
                    <a:cubicBezTo>
                      <a:pt x="60" y="267"/>
                      <a:pt x="60" y="267"/>
                      <a:pt x="60" y="267"/>
                    </a:cubicBezTo>
                    <a:cubicBezTo>
                      <a:pt x="57" y="270"/>
                      <a:pt x="57" y="275"/>
                      <a:pt x="60" y="278"/>
                    </a:cubicBezTo>
                    <a:cubicBezTo>
                      <a:pt x="62" y="279"/>
                      <a:pt x="63" y="280"/>
                      <a:pt x="65" y="281"/>
                    </a:cubicBezTo>
                    <a:cubicBezTo>
                      <a:pt x="69" y="284"/>
                      <a:pt x="73" y="283"/>
                      <a:pt x="75" y="279"/>
                    </a:cubicBezTo>
                    <a:cubicBezTo>
                      <a:pt x="77" y="276"/>
                      <a:pt x="77" y="276"/>
                      <a:pt x="77" y="276"/>
                    </a:cubicBezTo>
                    <a:cubicBezTo>
                      <a:pt x="80" y="271"/>
                      <a:pt x="85" y="269"/>
                      <a:pt x="91" y="271"/>
                    </a:cubicBezTo>
                    <a:cubicBezTo>
                      <a:pt x="97" y="273"/>
                      <a:pt x="100" y="281"/>
                      <a:pt x="97" y="287"/>
                    </a:cubicBezTo>
                    <a:cubicBezTo>
                      <a:pt x="95" y="289"/>
                      <a:pt x="95" y="289"/>
                      <a:pt x="95" y="289"/>
                    </a:cubicBezTo>
                    <a:cubicBezTo>
                      <a:pt x="93" y="293"/>
                      <a:pt x="95" y="298"/>
                      <a:pt x="99" y="299"/>
                    </a:cubicBezTo>
                    <a:cubicBezTo>
                      <a:pt x="101" y="300"/>
                      <a:pt x="102" y="301"/>
                      <a:pt x="104" y="302"/>
                    </a:cubicBezTo>
                    <a:cubicBezTo>
                      <a:pt x="108" y="303"/>
                      <a:pt x="113" y="301"/>
                      <a:pt x="114" y="297"/>
                    </a:cubicBezTo>
                    <a:cubicBezTo>
                      <a:pt x="114" y="293"/>
                      <a:pt x="114" y="293"/>
                      <a:pt x="114" y="293"/>
                    </a:cubicBezTo>
                    <a:cubicBezTo>
                      <a:pt x="116" y="288"/>
                      <a:pt x="120" y="284"/>
                      <a:pt x="126" y="284"/>
                    </a:cubicBezTo>
                    <a:cubicBezTo>
                      <a:pt x="133" y="285"/>
                      <a:pt x="138" y="291"/>
                      <a:pt x="136" y="298"/>
                    </a:cubicBezTo>
                    <a:cubicBezTo>
                      <a:pt x="135" y="301"/>
                      <a:pt x="135" y="301"/>
                      <a:pt x="135" y="301"/>
                    </a:cubicBezTo>
                    <a:cubicBezTo>
                      <a:pt x="134" y="305"/>
                      <a:pt x="137" y="309"/>
                      <a:pt x="142" y="309"/>
                    </a:cubicBezTo>
                    <a:cubicBezTo>
                      <a:pt x="144" y="310"/>
                      <a:pt x="146" y="310"/>
                      <a:pt x="148" y="310"/>
                    </a:cubicBezTo>
                    <a:cubicBezTo>
                      <a:pt x="152" y="310"/>
                      <a:pt x="155" y="307"/>
                      <a:pt x="155" y="303"/>
                    </a:cubicBezTo>
                    <a:cubicBezTo>
                      <a:pt x="155" y="299"/>
                      <a:pt x="155" y="299"/>
                      <a:pt x="155" y="299"/>
                    </a:cubicBezTo>
                    <a:cubicBezTo>
                      <a:pt x="155" y="293"/>
                      <a:pt x="159" y="287"/>
                      <a:pt x="165" y="287"/>
                    </a:cubicBezTo>
                    <a:cubicBezTo>
                      <a:pt x="171" y="284"/>
                      <a:pt x="177" y="288"/>
                      <a:pt x="177" y="294"/>
                    </a:cubicBezTo>
                    <a:cubicBezTo>
                      <a:pt x="177" y="301"/>
                      <a:pt x="177" y="301"/>
                      <a:pt x="177" y="301"/>
                    </a:cubicBezTo>
                    <a:cubicBezTo>
                      <a:pt x="178" y="305"/>
                      <a:pt x="182" y="308"/>
                      <a:pt x="186" y="307"/>
                    </a:cubicBezTo>
                    <a:cubicBezTo>
                      <a:pt x="188" y="307"/>
                      <a:pt x="190" y="306"/>
                      <a:pt x="192" y="306"/>
                    </a:cubicBezTo>
                    <a:cubicBezTo>
                      <a:pt x="196" y="305"/>
                      <a:pt x="198" y="300"/>
                      <a:pt x="197" y="297"/>
                    </a:cubicBezTo>
                    <a:cubicBezTo>
                      <a:pt x="195" y="293"/>
                      <a:pt x="195" y="293"/>
                      <a:pt x="195" y="293"/>
                    </a:cubicBezTo>
                    <a:cubicBezTo>
                      <a:pt x="193" y="287"/>
                      <a:pt x="197" y="279"/>
                      <a:pt x="204" y="278"/>
                    </a:cubicBezTo>
                    <a:cubicBezTo>
                      <a:pt x="210" y="277"/>
                      <a:pt x="215" y="281"/>
                      <a:pt x="217" y="286"/>
                    </a:cubicBezTo>
                    <a:cubicBezTo>
                      <a:pt x="217" y="288"/>
                      <a:pt x="217" y="288"/>
                      <a:pt x="217" y="288"/>
                    </a:cubicBezTo>
                    <a:cubicBezTo>
                      <a:pt x="219" y="292"/>
                      <a:pt x="224" y="294"/>
                      <a:pt x="227" y="292"/>
                    </a:cubicBezTo>
                    <a:cubicBezTo>
                      <a:pt x="227" y="292"/>
                      <a:pt x="227" y="292"/>
                      <a:pt x="227" y="292"/>
                    </a:cubicBezTo>
                    <a:cubicBezTo>
                      <a:pt x="229" y="291"/>
                      <a:pt x="231" y="290"/>
                      <a:pt x="233" y="289"/>
                    </a:cubicBezTo>
                    <a:cubicBezTo>
                      <a:pt x="236" y="287"/>
                      <a:pt x="237" y="282"/>
                      <a:pt x="235" y="279"/>
                    </a:cubicBezTo>
                    <a:moveTo>
                      <a:pt x="128" y="120"/>
                    </a:moveTo>
                    <a:cubicBezTo>
                      <a:pt x="125" y="116"/>
                      <a:pt x="127" y="110"/>
                      <a:pt x="132" y="108"/>
                    </a:cubicBezTo>
                    <a:cubicBezTo>
                      <a:pt x="136" y="105"/>
                      <a:pt x="142" y="107"/>
                      <a:pt x="145" y="111"/>
                    </a:cubicBezTo>
                    <a:cubicBezTo>
                      <a:pt x="147" y="116"/>
                      <a:pt x="145" y="122"/>
                      <a:pt x="141" y="124"/>
                    </a:cubicBezTo>
                    <a:cubicBezTo>
                      <a:pt x="136" y="127"/>
                      <a:pt x="130" y="125"/>
                      <a:pt x="128" y="120"/>
                    </a:cubicBezTo>
                    <a:moveTo>
                      <a:pt x="202" y="130"/>
                    </a:moveTo>
                    <a:cubicBezTo>
                      <a:pt x="205" y="135"/>
                      <a:pt x="203" y="140"/>
                      <a:pt x="198" y="143"/>
                    </a:cubicBezTo>
                    <a:cubicBezTo>
                      <a:pt x="194" y="145"/>
                      <a:pt x="188" y="144"/>
                      <a:pt x="186" y="139"/>
                    </a:cubicBezTo>
                    <a:cubicBezTo>
                      <a:pt x="183" y="134"/>
                      <a:pt x="185" y="129"/>
                      <a:pt x="190" y="126"/>
                    </a:cubicBezTo>
                    <a:cubicBezTo>
                      <a:pt x="194" y="124"/>
                      <a:pt x="200" y="126"/>
                      <a:pt x="202" y="130"/>
                    </a:cubicBezTo>
                    <a:moveTo>
                      <a:pt x="109" y="178"/>
                    </a:moveTo>
                    <a:cubicBezTo>
                      <a:pt x="107" y="174"/>
                      <a:pt x="108" y="168"/>
                      <a:pt x="113" y="165"/>
                    </a:cubicBezTo>
                    <a:cubicBezTo>
                      <a:pt x="118" y="163"/>
                      <a:pt x="123" y="165"/>
                      <a:pt x="126" y="169"/>
                    </a:cubicBezTo>
                    <a:cubicBezTo>
                      <a:pt x="128" y="174"/>
                      <a:pt x="126" y="180"/>
                      <a:pt x="122" y="182"/>
                    </a:cubicBezTo>
                    <a:cubicBezTo>
                      <a:pt x="117" y="185"/>
                      <a:pt x="112" y="183"/>
                      <a:pt x="109" y="178"/>
                    </a:cubicBezTo>
                    <a:moveTo>
                      <a:pt x="133" y="166"/>
                    </a:moveTo>
                    <a:cubicBezTo>
                      <a:pt x="127" y="154"/>
                      <a:pt x="132" y="140"/>
                      <a:pt x="144" y="133"/>
                    </a:cubicBezTo>
                    <a:cubicBezTo>
                      <a:pt x="156" y="127"/>
                      <a:pt x="170" y="132"/>
                      <a:pt x="177" y="144"/>
                    </a:cubicBezTo>
                    <a:cubicBezTo>
                      <a:pt x="183" y="156"/>
                      <a:pt x="178" y="170"/>
                      <a:pt x="166" y="177"/>
                    </a:cubicBezTo>
                    <a:cubicBezTo>
                      <a:pt x="155" y="183"/>
                      <a:pt x="140" y="178"/>
                      <a:pt x="133" y="166"/>
                    </a:cubicBezTo>
                    <a:moveTo>
                      <a:pt x="167" y="197"/>
                    </a:moveTo>
                    <a:cubicBezTo>
                      <a:pt x="165" y="192"/>
                      <a:pt x="166" y="187"/>
                      <a:pt x="171" y="184"/>
                    </a:cubicBezTo>
                    <a:cubicBezTo>
                      <a:pt x="176" y="182"/>
                      <a:pt x="181" y="183"/>
                      <a:pt x="184" y="188"/>
                    </a:cubicBezTo>
                    <a:cubicBezTo>
                      <a:pt x="186" y="193"/>
                      <a:pt x="184" y="198"/>
                      <a:pt x="180" y="201"/>
                    </a:cubicBezTo>
                    <a:cubicBezTo>
                      <a:pt x="175" y="203"/>
                      <a:pt x="169" y="202"/>
                      <a:pt x="167" y="19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9" name="Picture 3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9514" y="2500352"/>
                <a:ext cx="84722" cy="22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200" y="2862866"/>
                <a:ext cx="53766" cy="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Freeform 40"/>
              <p:cNvSpPr>
                <a:spLocks noEditPoints="1"/>
              </p:cNvSpPr>
              <p:nvPr/>
            </p:nvSpPr>
            <p:spPr bwMode="auto">
              <a:xfrm>
                <a:off x="8130965" y="2556562"/>
                <a:ext cx="366587" cy="365773"/>
              </a:xfrm>
              <a:custGeom>
                <a:avLst/>
                <a:gdLst>
                  <a:gd name="T0" fmla="*/ 143 w 190"/>
                  <a:gd name="T1" fmla="*/ 160 h 190"/>
                  <a:gd name="T2" fmla="*/ 161 w 190"/>
                  <a:gd name="T3" fmla="*/ 163 h 190"/>
                  <a:gd name="T4" fmla="*/ 161 w 190"/>
                  <a:gd name="T5" fmla="*/ 153 h 190"/>
                  <a:gd name="T6" fmla="*/ 171 w 190"/>
                  <a:gd name="T7" fmla="*/ 143 h 190"/>
                  <a:gd name="T8" fmla="*/ 177 w 190"/>
                  <a:gd name="T9" fmla="*/ 133 h 190"/>
                  <a:gd name="T10" fmla="*/ 176 w 190"/>
                  <a:gd name="T11" fmla="*/ 118 h 190"/>
                  <a:gd name="T12" fmla="*/ 188 w 190"/>
                  <a:gd name="T13" fmla="*/ 113 h 190"/>
                  <a:gd name="T14" fmla="*/ 175 w 190"/>
                  <a:gd name="T15" fmla="*/ 100 h 190"/>
                  <a:gd name="T16" fmla="*/ 189 w 190"/>
                  <a:gd name="T17" fmla="*/ 90 h 190"/>
                  <a:gd name="T18" fmla="*/ 182 w 190"/>
                  <a:gd name="T19" fmla="*/ 83 h 190"/>
                  <a:gd name="T20" fmla="*/ 181 w 190"/>
                  <a:gd name="T21" fmla="*/ 69 h 190"/>
                  <a:gd name="T22" fmla="*/ 177 w 190"/>
                  <a:gd name="T23" fmla="*/ 58 h 190"/>
                  <a:gd name="T24" fmla="*/ 168 w 190"/>
                  <a:gd name="T25" fmla="*/ 47 h 190"/>
                  <a:gd name="T26" fmla="*/ 169 w 190"/>
                  <a:gd name="T27" fmla="*/ 37 h 190"/>
                  <a:gd name="T28" fmla="*/ 153 w 190"/>
                  <a:gd name="T29" fmla="*/ 38 h 190"/>
                  <a:gd name="T30" fmla="*/ 153 w 190"/>
                  <a:gd name="T31" fmla="*/ 20 h 190"/>
                  <a:gd name="T32" fmla="*/ 142 w 190"/>
                  <a:gd name="T33" fmla="*/ 21 h 190"/>
                  <a:gd name="T34" fmla="*/ 131 w 190"/>
                  <a:gd name="T35" fmla="*/ 13 h 190"/>
                  <a:gd name="T36" fmla="*/ 120 w 190"/>
                  <a:gd name="T37" fmla="*/ 9 h 190"/>
                  <a:gd name="T38" fmla="*/ 106 w 190"/>
                  <a:gd name="T39" fmla="*/ 8 h 190"/>
                  <a:gd name="T40" fmla="*/ 99 w 190"/>
                  <a:gd name="T41" fmla="*/ 0 h 190"/>
                  <a:gd name="T42" fmla="*/ 89 w 190"/>
                  <a:gd name="T43" fmla="*/ 14 h 190"/>
                  <a:gd name="T44" fmla="*/ 81 w 190"/>
                  <a:gd name="T45" fmla="*/ 6 h 190"/>
                  <a:gd name="T46" fmla="*/ 69 w 190"/>
                  <a:gd name="T47" fmla="*/ 9 h 190"/>
                  <a:gd name="T48" fmla="*/ 57 w 190"/>
                  <a:gd name="T49" fmla="*/ 15 h 190"/>
                  <a:gd name="T50" fmla="*/ 51 w 190"/>
                  <a:gd name="T51" fmla="*/ 11 h 190"/>
                  <a:gd name="T52" fmla="*/ 47 w 190"/>
                  <a:gd name="T53" fmla="*/ 21 h 190"/>
                  <a:gd name="T54" fmla="*/ 35 w 190"/>
                  <a:gd name="T55" fmla="*/ 28 h 190"/>
                  <a:gd name="T56" fmla="*/ 27 w 190"/>
                  <a:gd name="T57" fmla="*/ 36 h 190"/>
                  <a:gd name="T58" fmla="*/ 20 w 190"/>
                  <a:gd name="T59" fmla="*/ 48 h 190"/>
                  <a:gd name="T60" fmla="*/ 11 w 190"/>
                  <a:gd name="T61" fmla="*/ 52 h 190"/>
                  <a:gd name="T62" fmla="*/ 19 w 190"/>
                  <a:gd name="T63" fmla="*/ 67 h 190"/>
                  <a:gd name="T64" fmla="*/ 3 w 190"/>
                  <a:gd name="T65" fmla="*/ 73 h 190"/>
                  <a:gd name="T66" fmla="*/ 8 w 190"/>
                  <a:gd name="T67" fmla="*/ 82 h 190"/>
                  <a:gd name="T68" fmla="*/ 5 w 190"/>
                  <a:gd name="T69" fmla="*/ 96 h 190"/>
                  <a:gd name="T70" fmla="*/ 6 w 190"/>
                  <a:gd name="T71" fmla="*/ 108 h 190"/>
                  <a:gd name="T72" fmla="*/ 10 w 190"/>
                  <a:gd name="T73" fmla="*/ 121 h 190"/>
                  <a:gd name="T74" fmla="*/ 7 w 190"/>
                  <a:gd name="T75" fmla="*/ 130 h 190"/>
                  <a:gd name="T76" fmla="*/ 24 w 190"/>
                  <a:gd name="T77" fmla="*/ 134 h 190"/>
                  <a:gd name="T78" fmla="*/ 18 w 190"/>
                  <a:gd name="T79" fmla="*/ 151 h 190"/>
                  <a:gd name="T80" fmla="*/ 28 w 190"/>
                  <a:gd name="T81" fmla="*/ 153 h 190"/>
                  <a:gd name="T82" fmla="*/ 36 w 190"/>
                  <a:gd name="T83" fmla="*/ 164 h 190"/>
                  <a:gd name="T84" fmla="*/ 46 w 190"/>
                  <a:gd name="T85" fmla="*/ 171 h 190"/>
                  <a:gd name="T86" fmla="*/ 59 w 190"/>
                  <a:gd name="T87" fmla="*/ 176 h 190"/>
                  <a:gd name="T88" fmla="*/ 64 w 190"/>
                  <a:gd name="T89" fmla="*/ 185 h 190"/>
                  <a:gd name="T90" fmla="*/ 77 w 190"/>
                  <a:gd name="T91" fmla="*/ 174 h 190"/>
                  <a:gd name="T92" fmla="*/ 86 w 190"/>
                  <a:gd name="T93" fmla="*/ 189 h 190"/>
                  <a:gd name="T94" fmla="*/ 95 w 190"/>
                  <a:gd name="T95" fmla="*/ 183 h 190"/>
                  <a:gd name="T96" fmla="*/ 108 w 190"/>
                  <a:gd name="T97" fmla="*/ 184 h 190"/>
                  <a:gd name="T98" fmla="*/ 120 w 190"/>
                  <a:gd name="T99" fmla="*/ 182 h 190"/>
                  <a:gd name="T100" fmla="*/ 132 w 190"/>
                  <a:gd name="T101" fmla="*/ 175 h 190"/>
                  <a:gd name="T102" fmla="*/ 139 w 190"/>
                  <a:gd name="T103" fmla="*/ 179 h 190"/>
                  <a:gd name="T104" fmla="*/ 78 w 190"/>
                  <a:gd name="T105" fmla="*/ 74 h 190"/>
                  <a:gd name="T106" fmla="*/ 86 w 190"/>
                  <a:gd name="T107" fmla="*/ 76 h 190"/>
                  <a:gd name="T108" fmla="*/ 121 w 190"/>
                  <a:gd name="T109" fmla="*/ 88 h 190"/>
                  <a:gd name="T110" fmla="*/ 124 w 190"/>
                  <a:gd name="T111" fmla="*/ 80 h 190"/>
                  <a:gd name="T112" fmla="*/ 77 w 190"/>
                  <a:gd name="T113" fmla="*/ 104 h 190"/>
                  <a:gd name="T114" fmla="*/ 81 w 190"/>
                  <a:gd name="T115" fmla="*/ 102 h 190"/>
                  <a:gd name="T116" fmla="*/ 102 w 190"/>
                  <a:gd name="T117" fmla="*/ 108 h 190"/>
                  <a:gd name="T118" fmla="*/ 104 w 190"/>
                  <a:gd name="T119" fmla="*/ 113 h 190"/>
                  <a:gd name="T120" fmla="*/ 102 w 190"/>
                  <a:gd name="T121" fmla="*/ 1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1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1" y="163"/>
                    </a:cubicBezTo>
                    <a:cubicBezTo>
                      <a:pt x="162" y="162"/>
                      <a:pt x="162" y="161"/>
                      <a:pt x="163" y="160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9" y="151"/>
                      <a:pt x="158" y="147"/>
                      <a:pt x="159" y="144"/>
                    </a:cubicBezTo>
                    <a:cubicBezTo>
                      <a:pt x="161" y="140"/>
                      <a:pt x="166" y="139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5" y="132"/>
                      <a:pt x="175" y="132"/>
                      <a:pt x="175" y="132"/>
                    </a:cubicBezTo>
                    <a:cubicBezTo>
                      <a:pt x="171" y="130"/>
                      <a:pt x="169" y="126"/>
                      <a:pt x="171" y="123"/>
                    </a:cubicBezTo>
                    <a:cubicBezTo>
                      <a:pt x="169" y="120"/>
                      <a:pt x="172" y="116"/>
                      <a:pt x="176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4" y="121"/>
                      <a:pt x="186" y="119"/>
                      <a:pt x="187" y="117"/>
                    </a:cubicBezTo>
                    <a:cubicBezTo>
                      <a:pt x="187" y="116"/>
                      <a:pt x="188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2" y="108"/>
                      <a:pt x="182" y="108"/>
                      <a:pt x="182" y="108"/>
                    </a:cubicBezTo>
                    <a:cubicBezTo>
                      <a:pt x="178" y="107"/>
                      <a:pt x="175" y="104"/>
                      <a:pt x="175" y="100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90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4" y="77"/>
                    </a:cubicBezTo>
                    <a:cubicBezTo>
                      <a:pt x="173" y="74"/>
                      <a:pt x="175" y="70"/>
                      <a:pt x="179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3"/>
                    </a:cubicBezTo>
                    <a:cubicBezTo>
                      <a:pt x="184" y="62"/>
                      <a:pt x="183" y="61"/>
                      <a:pt x="183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6" y="56"/>
                    </a:cubicBezTo>
                    <a:cubicBezTo>
                      <a:pt x="164" y="53"/>
                      <a:pt x="165" y="48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2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8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3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19"/>
                      <a:pt x="151" y="19"/>
                      <a:pt x="150" y="18"/>
                    </a:cubicBezTo>
                    <a:cubicBezTo>
                      <a:pt x="148" y="16"/>
                      <a:pt x="145" y="17"/>
                      <a:pt x="144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5"/>
                      <a:pt x="136" y="26"/>
                      <a:pt x="133" y="24"/>
                    </a:cubicBezTo>
                    <a:cubicBezTo>
                      <a:pt x="130" y="22"/>
                      <a:pt x="129" y="18"/>
                      <a:pt x="131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6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6" y="11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3"/>
                      <a:pt x="106" y="1"/>
                      <a:pt x="103" y="1"/>
                    </a:cubicBezTo>
                    <a:cubicBezTo>
                      <a:pt x="102" y="1"/>
                      <a:pt x="101" y="1"/>
                      <a:pt x="99" y="0"/>
                    </a:cubicBezTo>
                    <a:cubicBezTo>
                      <a:pt x="97" y="0"/>
                      <a:pt x="95" y="2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5" y="15"/>
                      <a:pt x="82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9" y="2"/>
                      <a:pt x="76" y="2"/>
                    </a:cubicBezTo>
                    <a:cubicBezTo>
                      <a:pt x="75" y="2"/>
                      <a:pt x="74" y="3"/>
                      <a:pt x="72" y="3"/>
                    </a:cubicBezTo>
                    <a:cubicBezTo>
                      <a:pt x="70" y="4"/>
                      <a:pt x="69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70" y="18"/>
                      <a:pt x="66" y="19"/>
                    </a:cubicBezTo>
                    <a:cubicBezTo>
                      <a:pt x="63" y="21"/>
                      <a:pt x="59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48" y="12"/>
                      <a:pt x="47" y="13"/>
                    </a:cubicBezTo>
                    <a:cubicBezTo>
                      <a:pt x="45" y="14"/>
                      <a:pt x="45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24"/>
                      <a:pt x="49" y="28"/>
                      <a:pt x="46" y="31"/>
                    </a:cubicBezTo>
                    <a:cubicBezTo>
                      <a:pt x="43" y="33"/>
                      <a:pt x="39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5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5" y="34"/>
                      <a:pt x="27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1" y="40"/>
                      <a:pt x="32" y="44"/>
                      <a:pt x="30" y="47"/>
                    </a:cubicBezTo>
                    <a:cubicBezTo>
                      <a:pt x="27" y="50"/>
                      <a:pt x="23" y="50"/>
                      <a:pt x="20" y="48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7" y="45"/>
                      <a:pt x="14" y="46"/>
                      <a:pt x="12" y="48"/>
                    </a:cubicBezTo>
                    <a:cubicBezTo>
                      <a:pt x="12" y="49"/>
                      <a:pt x="11" y="51"/>
                      <a:pt x="11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0"/>
                      <a:pt x="17" y="74"/>
                      <a:pt x="14" y="73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69"/>
                      <a:pt x="3" y="71"/>
                      <a:pt x="3" y="73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6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7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1" y="107"/>
                      <a:pt x="3" y="108"/>
                      <a:pt x="6" y="108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11" y="107"/>
                      <a:pt x="14" y="108"/>
                      <a:pt x="15" y="112"/>
                    </a:cubicBezTo>
                    <a:cubicBezTo>
                      <a:pt x="17" y="116"/>
                      <a:pt x="15" y="120"/>
                      <a:pt x="10" y="121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6" y="122"/>
                      <a:pt x="5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1" y="134"/>
                      <a:pt x="13" y="132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3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7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1" y="150"/>
                      <a:pt x="34" y="150"/>
                      <a:pt x="37" y="152"/>
                    </a:cubicBezTo>
                    <a:cubicBezTo>
                      <a:pt x="40" y="154"/>
                      <a:pt x="41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5" y="165"/>
                      <a:pt x="35" y="168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9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79"/>
                      <a:pt x="58" y="182"/>
                      <a:pt x="60" y="183"/>
                    </a:cubicBezTo>
                    <a:cubicBezTo>
                      <a:pt x="61" y="184"/>
                      <a:pt x="63" y="184"/>
                      <a:pt x="64" y="185"/>
                    </a:cubicBezTo>
                    <a:cubicBezTo>
                      <a:pt x="66" y="185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1" y="176"/>
                      <a:pt x="74" y="174"/>
                      <a:pt x="77" y="174"/>
                    </a:cubicBezTo>
                    <a:cubicBezTo>
                      <a:pt x="81" y="174"/>
                      <a:pt x="84" y="178"/>
                      <a:pt x="83" y="182"/>
                    </a:cubicBezTo>
                    <a:cubicBezTo>
                      <a:pt x="83" y="184"/>
                      <a:pt x="83" y="184"/>
                      <a:pt x="83" y="184"/>
                    </a:cubicBezTo>
                    <a:cubicBezTo>
                      <a:pt x="82" y="187"/>
                      <a:pt x="84" y="189"/>
                      <a:pt x="86" y="189"/>
                    </a:cubicBezTo>
                    <a:cubicBezTo>
                      <a:pt x="88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5" y="185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5" y="188"/>
                      <a:pt x="116" y="187"/>
                      <a:pt x="117" y="187"/>
                    </a:cubicBezTo>
                    <a:cubicBezTo>
                      <a:pt x="120" y="187"/>
                      <a:pt x="121" y="184"/>
                      <a:pt x="120" y="182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8" y="176"/>
                      <a:pt x="120" y="171"/>
                      <a:pt x="125" y="170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4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close/>
                    <a:moveTo>
                      <a:pt x="78" y="74"/>
                    </a:moveTo>
                    <a:cubicBezTo>
                      <a:pt x="77" y="71"/>
                      <a:pt x="78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90" y="71"/>
                      <a:pt x="89" y="75"/>
                      <a:pt x="86" y="76"/>
                    </a:cubicBezTo>
                    <a:cubicBezTo>
                      <a:pt x="83" y="78"/>
                      <a:pt x="79" y="77"/>
                      <a:pt x="78" y="74"/>
                    </a:cubicBezTo>
                    <a:close/>
                    <a:moveTo>
                      <a:pt x="124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9" y="76"/>
                      <a:pt x="122" y="77"/>
                      <a:pt x="124" y="80"/>
                    </a:cubicBezTo>
                    <a:close/>
                    <a:moveTo>
                      <a:pt x="67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2" y="113"/>
                      <a:pt x="68" y="112"/>
                      <a:pt x="67" y="109"/>
                    </a:cubicBezTo>
                    <a:close/>
                    <a:moveTo>
                      <a:pt x="81" y="102"/>
                    </a:moveTo>
                    <a:cubicBezTo>
                      <a:pt x="78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2" y="108"/>
                    </a:cubicBezTo>
                    <a:cubicBezTo>
                      <a:pt x="94" y="112"/>
                      <a:pt x="85" y="109"/>
                      <a:pt x="81" y="102"/>
                    </a:cubicBezTo>
                    <a:close/>
                    <a:moveTo>
                      <a:pt x="102" y="121"/>
                    </a:moveTo>
                    <a:cubicBezTo>
                      <a:pt x="100" y="118"/>
                      <a:pt x="102" y="114"/>
                      <a:pt x="104" y="113"/>
                    </a:cubicBezTo>
                    <a:cubicBezTo>
                      <a:pt x="107" y="111"/>
                      <a:pt x="111" y="113"/>
                      <a:pt x="112" y="115"/>
                    </a:cubicBezTo>
                    <a:cubicBezTo>
                      <a:pt x="114" y="118"/>
                      <a:pt x="113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1"/>
              <p:cNvSpPr>
                <a:spLocks noEditPoints="1"/>
              </p:cNvSpPr>
              <p:nvPr/>
            </p:nvSpPr>
            <p:spPr bwMode="auto">
              <a:xfrm>
                <a:off x="6607592" y="3575676"/>
                <a:ext cx="1232549" cy="1236621"/>
              </a:xfrm>
              <a:custGeom>
                <a:avLst/>
                <a:gdLst>
                  <a:gd name="T0" fmla="*/ 619 w 640"/>
                  <a:gd name="T1" fmla="*/ 436 h 642"/>
                  <a:gd name="T2" fmla="*/ 614 w 640"/>
                  <a:gd name="T3" fmla="*/ 371 h 642"/>
                  <a:gd name="T4" fmla="*/ 625 w 640"/>
                  <a:gd name="T5" fmla="*/ 332 h 642"/>
                  <a:gd name="T6" fmla="*/ 623 w 640"/>
                  <a:gd name="T7" fmla="*/ 286 h 642"/>
                  <a:gd name="T8" fmla="*/ 608 w 640"/>
                  <a:gd name="T9" fmla="*/ 248 h 642"/>
                  <a:gd name="T10" fmla="*/ 609 w 640"/>
                  <a:gd name="T11" fmla="*/ 182 h 642"/>
                  <a:gd name="T12" fmla="*/ 547 w 640"/>
                  <a:gd name="T13" fmla="*/ 167 h 642"/>
                  <a:gd name="T14" fmla="*/ 550 w 640"/>
                  <a:gd name="T15" fmla="*/ 97 h 642"/>
                  <a:gd name="T16" fmla="*/ 488 w 640"/>
                  <a:gd name="T17" fmla="*/ 74 h 642"/>
                  <a:gd name="T18" fmla="*/ 457 w 640"/>
                  <a:gd name="T19" fmla="*/ 48 h 642"/>
                  <a:gd name="T20" fmla="*/ 414 w 640"/>
                  <a:gd name="T21" fmla="*/ 31 h 642"/>
                  <a:gd name="T22" fmla="*/ 374 w 640"/>
                  <a:gd name="T23" fmla="*/ 29 h 642"/>
                  <a:gd name="T24" fmla="*/ 314 w 640"/>
                  <a:gd name="T25" fmla="*/ 0 h 642"/>
                  <a:gd name="T26" fmla="*/ 266 w 640"/>
                  <a:gd name="T27" fmla="*/ 52 h 642"/>
                  <a:gd name="T28" fmla="*/ 224 w 640"/>
                  <a:gd name="T29" fmla="*/ 15 h 642"/>
                  <a:gd name="T30" fmla="*/ 200 w 640"/>
                  <a:gd name="T31" fmla="*/ 75 h 642"/>
                  <a:gd name="T32" fmla="*/ 131 w 640"/>
                  <a:gd name="T33" fmla="*/ 62 h 642"/>
                  <a:gd name="T34" fmla="*/ 100 w 640"/>
                  <a:gd name="T35" fmla="*/ 120 h 642"/>
                  <a:gd name="T36" fmla="*/ 70 w 640"/>
                  <a:gd name="T37" fmla="*/ 147 h 642"/>
                  <a:gd name="T38" fmla="*/ 47 w 640"/>
                  <a:gd name="T39" fmla="*/ 187 h 642"/>
                  <a:gd name="T40" fmla="*/ 39 w 640"/>
                  <a:gd name="T41" fmla="*/ 227 h 642"/>
                  <a:gd name="T42" fmla="*/ 2 w 640"/>
                  <a:gd name="T43" fmla="*/ 281 h 642"/>
                  <a:gd name="T44" fmla="*/ 47 w 640"/>
                  <a:gd name="T45" fmla="*/ 332 h 642"/>
                  <a:gd name="T46" fmla="*/ 6 w 640"/>
                  <a:gd name="T47" fmla="*/ 385 h 642"/>
                  <a:gd name="T48" fmla="*/ 46 w 640"/>
                  <a:gd name="T49" fmla="*/ 438 h 642"/>
                  <a:gd name="T50" fmla="*/ 58 w 640"/>
                  <a:gd name="T51" fmla="*/ 476 h 642"/>
                  <a:gd name="T52" fmla="*/ 85 w 640"/>
                  <a:gd name="T53" fmla="*/ 514 h 642"/>
                  <a:gd name="T54" fmla="*/ 117 w 640"/>
                  <a:gd name="T55" fmla="*/ 538 h 642"/>
                  <a:gd name="T56" fmla="*/ 152 w 640"/>
                  <a:gd name="T57" fmla="*/ 594 h 642"/>
                  <a:gd name="T58" fmla="*/ 217 w 640"/>
                  <a:gd name="T59" fmla="*/ 574 h 642"/>
                  <a:gd name="T60" fmla="*/ 248 w 640"/>
                  <a:gd name="T61" fmla="*/ 633 h 642"/>
                  <a:gd name="T62" fmla="*/ 313 w 640"/>
                  <a:gd name="T63" fmla="*/ 619 h 642"/>
                  <a:gd name="T64" fmla="*/ 353 w 640"/>
                  <a:gd name="T65" fmla="*/ 624 h 642"/>
                  <a:gd name="T66" fmla="*/ 398 w 640"/>
                  <a:gd name="T67" fmla="*/ 615 h 642"/>
                  <a:gd name="T68" fmla="*/ 437 w 640"/>
                  <a:gd name="T69" fmla="*/ 603 h 642"/>
                  <a:gd name="T70" fmla="*/ 478 w 640"/>
                  <a:gd name="T71" fmla="*/ 581 h 642"/>
                  <a:gd name="T72" fmla="*/ 506 w 640"/>
                  <a:gd name="T73" fmla="*/ 553 h 642"/>
                  <a:gd name="T74" fmla="*/ 567 w 640"/>
                  <a:gd name="T75" fmla="*/ 526 h 642"/>
                  <a:gd name="T76" fmla="*/ 557 w 640"/>
                  <a:gd name="T77" fmla="*/ 459 h 642"/>
                  <a:gd name="T78" fmla="*/ 540 w 640"/>
                  <a:gd name="T79" fmla="*/ 327 h 642"/>
                  <a:gd name="T80" fmla="*/ 480 w 640"/>
                  <a:gd name="T81" fmla="*/ 170 h 642"/>
                  <a:gd name="T82" fmla="*/ 346 w 640"/>
                  <a:gd name="T83" fmla="*/ 103 h 642"/>
                  <a:gd name="T84" fmla="*/ 326 w 640"/>
                  <a:gd name="T85" fmla="*/ 111 h 642"/>
                  <a:gd name="T86" fmla="*/ 169 w 640"/>
                  <a:gd name="T87" fmla="*/ 161 h 642"/>
                  <a:gd name="T88" fmla="*/ 102 w 640"/>
                  <a:gd name="T89" fmla="*/ 295 h 642"/>
                  <a:gd name="T90" fmla="*/ 101 w 640"/>
                  <a:gd name="T91" fmla="*/ 315 h 642"/>
                  <a:gd name="T92" fmla="*/ 161 w 640"/>
                  <a:gd name="T93" fmla="*/ 472 h 642"/>
                  <a:gd name="T94" fmla="*/ 295 w 640"/>
                  <a:gd name="T95" fmla="*/ 539 h 642"/>
                  <a:gd name="T96" fmla="*/ 393 w 640"/>
                  <a:gd name="T97" fmla="*/ 164 h 642"/>
                  <a:gd name="T98" fmla="*/ 314 w 640"/>
                  <a:gd name="T99" fmla="*/ 540 h 642"/>
                  <a:gd name="T100" fmla="*/ 386 w 640"/>
                  <a:gd name="T101" fmla="*/ 530 h 642"/>
                  <a:gd name="T102" fmla="*/ 528 w 640"/>
                  <a:gd name="T103" fmla="*/ 346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0" h="642">
                    <a:moveTo>
                      <a:pt x="576" y="444"/>
                    </a:moveTo>
                    <a:cubicBezTo>
                      <a:pt x="594" y="455"/>
                      <a:pt x="594" y="455"/>
                      <a:pt x="594" y="455"/>
                    </a:cubicBezTo>
                    <a:cubicBezTo>
                      <a:pt x="601" y="459"/>
                      <a:pt x="611" y="456"/>
                      <a:pt x="614" y="448"/>
                    </a:cubicBezTo>
                    <a:cubicBezTo>
                      <a:pt x="616" y="444"/>
                      <a:pt x="618" y="440"/>
                      <a:pt x="619" y="436"/>
                    </a:cubicBezTo>
                    <a:cubicBezTo>
                      <a:pt x="622" y="428"/>
                      <a:pt x="618" y="420"/>
                      <a:pt x="610" y="417"/>
                    </a:cubicBezTo>
                    <a:cubicBezTo>
                      <a:pt x="603" y="415"/>
                      <a:pt x="603" y="415"/>
                      <a:pt x="603" y="415"/>
                    </a:cubicBezTo>
                    <a:cubicBezTo>
                      <a:pt x="592" y="412"/>
                      <a:pt x="584" y="402"/>
                      <a:pt x="585" y="391"/>
                    </a:cubicBezTo>
                    <a:cubicBezTo>
                      <a:pt x="587" y="376"/>
                      <a:pt x="601" y="367"/>
                      <a:pt x="614" y="371"/>
                    </a:cubicBezTo>
                    <a:cubicBezTo>
                      <a:pt x="620" y="372"/>
                      <a:pt x="620" y="372"/>
                      <a:pt x="620" y="372"/>
                    </a:cubicBezTo>
                    <a:cubicBezTo>
                      <a:pt x="629" y="375"/>
                      <a:pt x="637" y="369"/>
                      <a:pt x="638" y="360"/>
                    </a:cubicBezTo>
                    <a:cubicBezTo>
                      <a:pt x="639" y="356"/>
                      <a:pt x="639" y="352"/>
                      <a:pt x="640" y="348"/>
                    </a:cubicBezTo>
                    <a:cubicBezTo>
                      <a:pt x="640" y="339"/>
                      <a:pt x="634" y="332"/>
                      <a:pt x="625" y="332"/>
                    </a:cubicBezTo>
                    <a:cubicBezTo>
                      <a:pt x="618" y="332"/>
                      <a:pt x="618" y="332"/>
                      <a:pt x="618" y="332"/>
                    </a:cubicBezTo>
                    <a:cubicBezTo>
                      <a:pt x="607" y="332"/>
                      <a:pt x="596" y="325"/>
                      <a:pt x="594" y="314"/>
                    </a:cubicBezTo>
                    <a:cubicBezTo>
                      <a:pt x="591" y="299"/>
                      <a:pt x="602" y="286"/>
                      <a:pt x="616" y="286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31" y="286"/>
                      <a:pt x="638" y="278"/>
                      <a:pt x="637" y="269"/>
                    </a:cubicBezTo>
                    <a:cubicBezTo>
                      <a:pt x="636" y="265"/>
                      <a:pt x="635" y="261"/>
                      <a:pt x="634" y="256"/>
                    </a:cubicBezTo>
                    <a:cubicBezTo>
                      <a:pt x="633" y="248"/>
                      <a:pt x="624" y="243"/>
                      <a:pt x="616" y="246"/>
                    </a:cubicBezTo>
                    <a:cubicBezTo>
                      <a:pt x="608" y="248"/>
                      <a:pt x="608" y="248"/>
                      <a:pt x="608" y="248"/>
                    </a:cubicBezTo>
                    <a:cubicBezTo>
                      <a:pt x="596" y="252"/>
                      <a:pt x="583" y="245"/>
                      <a:pt x="579" y="233"/>
                    </a:cubicBezTo>
                    <a:cubicBezTo>
                      <a:pt x="576" y="221"/>
                      <a:pt x="582" y="208"/>
                      <a:pt x="595" y="204"/>
                    </a:cubicBezTo>
                    <a:cubicBezTo>
                      <a:pt x="601" y="202"/>
                      <a:pt x="601" y="202"/>
                      <a:pt x="601" y="202"/>
                    </a:cubicBezTo>
                    <a:cubicBezTo>
                      <a:pt x="609" y="199"/>
                      <a:pt x="613" y="190"/>
                      <a:pt x="609" y="182"/>
                    </a:cubicBezTo>
                    <a:cubicBezTo>
                      <a:pt x="607" y="178"/>
                      <a:pt x="605" y="174"/>
                      <a:pt x="603" y="171"/>
                    </a:cubicBezTo>
                    <a:cubicBezTo>
                      <a:pt x="599" y="163"/>
                      <a:pt x="590" y="161"/>
                      <a:pt x="583" y="165"/>
                    </a:cubicBezTo>
                    <a:cubicBezTo>
                      <a:pt x="577" y="169"/>
                      <a:pt x="577" y="169"/>
                      <a:pt x="577" y="169"/>
                    </a:cubicBezTo>
                    <a:cubicBezTo>
                      <a:pt x="567" y="176"/>
                      <a:pt x="554" y="175"/>
                      <a:pt x="547" y="167"/>
                    </a:cubicBezTo>
                    <a:cubicBezTo>
                      <a:pt x="537" y="156"/>
                      <a:pt x="539" y="139"/>
                      <a:pt x="550" y="132"/>
                    </a:cubicBezTo>
                    <a:cubicBezTo>
                      <a:pt x="556" y="128"/>
                      <a:pt x="556" y="128"/>
                      <a:pt x="556" y="128"/>
                    </a:cubicBezTo>
                    <a:cubicBezTo>
                      <a:pt x="563" y="123"/>
                      <a:pt x="564" y="113"/>
                      <a:pt x="558" y="106"/>
                    </a:cubicBezTo>
                    <a:cubicBezTo>
                      <a:pt x="556" y="103"/>
                      <a:pt x="553" y="100"/>
                      <a:pt x="550" y="97"/>
                    </a:cubicBezTo>
                    <a:cubicBezTo>
                      <a:pt x="544" y="91"/>
                      <a:pt x="534" y="91"/>
                      <a:pt x="528" y="98"/>
                    </a:cubicBezTo>
                    <a:cubicBezTo>
                      <a:pt x="524" y="103"/>
                      <a:pt x="524" y="103"/>
                      <a:pt x="524" y="103"/>
                    </a:cubicBezTo>
                    <a:cubicBezTo>
                      <a:pt x="516" y="112"/>
                      <a:pt x="504" y="115"/>
                      <a:pt x="494" y="109"/>
                    </a:cubicBezTo>
                    <a:cubicBezTo>
                      <a:pt x="481" y="102"/>
                      <a:pt x="479" y="85"/>
                      <a:pt x="488" y="74"/>
                    </a:cubicBezTo>
                    <a:cubicBezTo>
                      <a:pt x="492" y="70"/>
                      <a:pt x="492" y="70"/>
                      <a:pt x="492" y="70"/>
                    </a:cubicBezTo>
                    <a:cubicBezTo>
                      <a:pt x="497" y="63"/>
                      <a:pt x="496" y="53"/>
                      <a:pt x="488" y="48"/>
                    </a:cubicBezTo>
                    <a:cubicBezTo>
                      <a:pt x="485" y="46"/>
                      <a:pt x="481" y="44"/>
                      <a:pt x="477" y="41"/>
                    </a:cubicBezTo>
                    <a:cubicBezTo>
                      <a:pt x="470" y="37"/>
                      <a:pt x="460" y="40"/>
                      <a:pt x="457" y="48"/>
                    </a:cubicBezTo>
                    <a:cubicBezTo>
                      <a:pt x="454" y="55"/>
                      <a:pt x="454" y="55"/>
                      <a:pt x="454" y="55"/>
                    </a:cubicBezTo>
                    <a:cubicBezTo>
                      <a:pt x="450" y="65"/>
                      <a:pt x="438" y="71"/>
                      <a:pt x="427" y="69"/>
                    </a:cubicBezTo>
                    <a:cubicBezTo>
                      <a:pt x="413" y="65"/>
                      <a:pt x="406" y="50"/>
                      <a:pt x="412" y="37"/>
                    </a:cubicBezTo>
                    <a:cubicBezTo>
                      <a:pt x="414" y="31"/>
                      <a:pt x="414" y="31"/>
                      <a:pt x="414" y="31"/>
                    </a:cubicBezTo>
                    <a:cubicBezTo>
                      <a:pt x="418" y="23"/>
                      <a:pt x="413" y="14"/>
                      <a:pt x="405" y="12"/>
                    </a:cubicBezTo>
                    <a:cubicBezTo>
                      <a:pt x="401" y="11"/>
                      <a:pt x="396" y="9"/>
                      <a:pt x="392" y="9"/>
                    </a:cubicBezTo>
                    <a:cubicBezTo>
                      <a:pt x="384" y="7"/>
                      <a:pt x="376" y="12"/>
                      <a:pt x="375" y="21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2" y="41"/>
                      <a:pt x="360" y="50"/>
                      <a:pt x="348" y="49"/>
                    </a:cubicBezTo>
                    <a:cubicBezTo>
                      <a:pt x="337" y="52"/>
                      <a:pt x="325" y="43"/>
                      <a:pt x="327" y="31"/>
                    </a:cubicBezTo>
                    <a:cubicBezTo>
                      <a:pt x="329" y="17"/>
                      <a:pt x="329" y="17"/>
                      <a:pt x="329" y="17"/>
                    </a:cubicBezTo>
                    <a:cubicBezTo>
                      <a:pt x="330" y="8"/>
                      <a:pt x="323" y="0"/>
                      <a:pt x="314" y="0"/>
                    </a:cubicBezTo>
                    <a:cubicBezTo>
                      <a:pt x="310" y="0"/>
                      <a:pt x="306" y="1"/>
                      <a:pt x="301" y="1"/>
                    </a:cubicBezTo>
                    <a:cubicBezTo>
                      <a:pt x="293" y="1"/>
                      <a:pt x="286" y="9"/>
                      <a:pt x="288" y="18"/>
                    </a:cubicBezTo>
                    <a:cubicBezTo>
                      <a:pt x="289" y="25"/>
                      <a:pt x="289" y="25"/>
                      <a:pt x="289" y="25"/>
                    </a:cubicBezTo>
                    <a:cubicBezTo>
                      <a:pt x="291" y="39"/>
                      <a:pt x="281" y="52"/>
                      <a:pt x="266" y="52"/>
                    </a:cubicBezTo>
                    <a:cubicBezTo>
                      <a:pt x="255" y="52"/>
                      <a:pt x="245" y="43"/>
                      <a:pt x="244" y="32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1" y="18"/>
                      <a:pt x="233" y="13"/>
                      <a:pt x="224" y="15"/>
                    </a:cubicBezTo>
                    <a:cubicBezTo>
                      <a:pt x="224" y="15"/>
                      <a:pt x="224" y="15"/>
                      <a:pt x="224" y="15"/>
                    </a:cubicBezTo>
                    <a:cubicBezTo>
                      <a:pt x="220" y="17"/>
                      <a:pt x="216" y="18"/>
                      <a:pt x="212" y="19"/>
                    </a:cubicBezTo>
                    <a:cubicBezTo>
                      <a:pt x="204" y="22"/>
                      <a:pt x="200" y="31"/>
                      <a:pt x="204" y="39"/>
                    </a:cubicBezTo>
                    <a:cubicBezTo>
                      <a:pt x="207" y="46"/>
                      <a:pt x="207" y="46"/>
                      <a:pt x="207" y="46"/>
                    </a:cubicBezTo>
                    <a:cubicBezTo>
                      <a:pt x="212" y="56"/>
                      <a:pt x="209" y="68"/>
                      <a:pt x="200" y="75"/>
                    </a:cubicBezTo>
                    <a:cubicBezTo>
                      <a:pt x="188" y="83"/>
                      <a:pt x="172" y="79"/>
                      <a:pt x="166" y="66"/>
                    </a:cubicBezTo>
                    <a:cubicBezTo>
                      <a:pt x="163" y="60"/>
                      <a:pt x="163" y="60"/>
                      <a:pt x="163" y="60"/>
                    </a:cubicBezTo>
                    <a:cubicBezTo>
                      <a:pt x="159" y="52"/>
                      <a:pt x="149" y="50"/>
                      <a:pt x="142" y="55"/>
                    </a:cubicBezTo>
                    <a:cubicBezTo>
                      <a:pt x="138" y="57"/>
                      <a:pt x="135" y="59"/>
                      <a:pt x="131" y="62"/>
                    </a:cubicBezTo>
                    <a:cubicBezTo>
                      <a:pt x="124" y="67"/>
                      <a:pt x="123" y="77"/>
                      <a:pt x="129" y="83"/>
                    </a:cubicBezTo>
                    <a:cubicBezTo>
                      <a:pt x="134" y="89"/>
                      <a:pt x="134" y="89"/>
                      <a:pt x="134" y="89"/>
                    </a:cubicBezTo>
                    <a:cubicBezTo>
                      <a:pt x="141" y="97"/>
                      <a:pt x="142" y="110"/>
                      <a:pt x="135" y="119"/>
                    </a:cubicBezTo>
                    <a:cubicBezTo>
                      <a:pt x="126" y="130"/>
                      <a:pt x="109" y="130"/>
                      <a:pt x="100" y="120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0" y="109"/>
                      <a:pt x="80" y="109"/>
                      <a:pt x="74" y="116"/>
                    </a:cubicBezTo>
                    <a:cubicBezTo>
                      <a:pt x="71" y="119"/>
                      <a:pt x="69" y="122"/>
                      <a:pt x="66" y="126"/>
                    </a:cubicBezTo>
                    <a:cubicBezTo>
                      <a:pt x="61" y="133"/>
                      <a:pt x="63" y="142"/>
                      <a:pt x="70" y="147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87" y="158"/>
                      <a:pt x="91" y="172"/>
                      <a:pt x="84" y="183"/>
                    </a:cubicBezTo>
                    <a:cubicBezTo>
                      <a:pt x="88" y="194"/>
                      <a:pt x="75" y="204"/>
                      <a:pt x="65" y="19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0" y="182"/>
                      <a:pt x="30" y="185"/>
                      <a:pt x="26" y="193"/>
                    </a:cubicBezTo>
                    <a:cubicBezTo>
                      <a:pt x="25" y="197"/>
                      <a:pt x="23" y="201"/>
                      <a:pt x="21" y="205"/>
                    </a:cubicBezTo>
                    <a:cubicBezTo>
                      <a:pt x="18" y="213"/>
                      <a:pt x="23" y="222"/>
                      <a:pt x="31" y="225"/>
                    </a:cubicBezTo>
                    <a:cubicBezTo>
                      <a:pt x="39" y="227"/>
                      <a:pt x="39" y="227"/>
                      <a:pt x="39" y="227"/>
                    </a:cubicBezTo>
                    <a:cubicBezTo>
                      <a:pt x="51" y="230"/>
                      <a:pt x="58" y="243"/>
                      <a:pt x="55" y="255"/>
                    </a:cubicBezTo>
                    <a:cubicBezTo>
                      <a:pt x="51" y="267"/>
                      <a:pt x="39" y="274"/>
                      <a:pt x="26" y="271"/>
                    </a:cubicBezTo>
                    <a:cubicBezTo>
                      <a:pt x="20" y="269"/>
                      <a:pt x="20" y="269"/>
                      <a:pt x="20" y="269"/>
                    </a:cubicBezTo>
                    <a:cubicBezTo>
                      <a:pt x="12" y="267"/>
                      <a:pt x="3" y="273"/>
                      <a:pt x="2" y="281"/>
                    </a:cubicBezTo>
                    <a:cubicBezTo>
                      <a:pt x="2" y="286"/>
                      <a:pt x="1" y="290"/>
                      <a:pt x="1" y="294"/>
                    </a:cubicBezTo>
                    <a:cubicBezTo>
                      <a:pt x="0" y="303"/>
                      <a:pt x="7" y="310"/>
                      <a:pt x="16" y="310"/>
                    </a:cubicBezTo>
                    <a:cubicBezTo>
                      <a:pt x="23" y="310"/>
                      <a:pt x="23" y="310"/>
                      <a:pt x="23" y="310"/>
                    </a:cubicBezTo>
                    <a:cubicBezTo>
                      <a:pt x="36" y="310"/>
                      <a:pt x="47" y="320"/>
                      <a:pt x="47" y="332"/>
                    </a:cubicBezTo>
                    <a:cubicBezTo>
                      <a:pt x="47" y="345"/>
                      <a:pt x="37" y="356"/>
                      <a:pt x="24" y="356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9" y="356"/>
                      <a:pt x="3" y="364"/>
                      <a:pt x="4" y="373"/>
                    </a:cubicBezTo>
                    <a:cubicBezTo>
                      <a:pt x="5" y="377"/>
                      <a:pt x="5" y="381"/>
                      <a:pt x="6" y="385"/>
                    </a:cubicBezTo>
                    <a:cubicBezTo>
                      <a:pt x="8" y="394"/>
                      <a:pt x="17" y="399"/>
                      <a:pt x="25" y="396"/>
                    </a:cubicBezTo>
                    <a:cubicBezTo>
                      <a:pt x="32" y="394"/>
                      <a:pt x="32" y="394"/>
                      <a:pt x="32" y="394"/>
                    </a:cubicBezTo>
                    <a:cubicBezTo>
                      <a:pt x="44" y="390"/>
                      <a:pt x="57" y="397"/>
                      <a:pt x="61" y="409"/>
                    </a:cubicBezTo>
                    <a:cubicBezTo>
                      <a:pt x="65" y="421"/>
                      <a:pt x="58" y="434"/>
                      <a:pt x="46" y="438"/>
                    </a:cubicBezTo>
                    <a:cubicBezTo>
                      <a:pt x="40" y="440"/>
                      <a:pt x="40" y="440"/>
                      <a:pt x="40" y="440"/>
                    </a:cubicBezTo>
                    <a:cubicBezTo>
                      <a:pt x="32" y="442"/>
                      <a:pt x="28" y="452"/>
                      <a:pt x="31" y="460"/>
                    </a:cubicBezTo>
                    <a:cubicBezTo>
                      <a:pt x="33" y="464"/>
                      <a:pt x="35" y="467"/>
                      <a:pt x="37" y="471"/>
                    </a:cubicBezTo>
                    <a:cubicBezTo>
                      <a:pt x="41" y="479"/>
                      <a:pt x="51" y="481"/>
                      <a:pt x="58" y="476"/>
                    </a:cubicBezTo>
                    <a:cubicBezTo>
                      <a:pt x="64" y="472"/>
                      <a:pt x="64" y="472"/>
                      <a:pt x="64" y="472"/>
                    </a:cubicBezTo>
                    <a:cubicBezTo>
                      <a:pt x="73" y="466"/>
                      <a:pt x="86" y="467"/>
                      <a:pt x="94" y="475"/>
                    </a:cubicBezTo>
                    <a:cubicBezTo>
                      <a:pt x="104" y="486"/>
                      <a:pt x="102" y="503"/>
                      <a:pt x="90" y="510"/>
                    </a:cubicBezTo>
                    <a:cubicBezTo>
                      <a:pt x="85" y="514"/>
                      <a:pt x="85" y="514"/>
                      <a:pt x="85" y="514"/>
                    </a:cubicBezTo>
                    <a:cubicBezTo>
                      <a:pt x="78" y="519"/>
                      <a:pt x="76" y="529"/>
                      <a:pt x="82" y="535"/>
                    </a:cubicBezTo>
                    <a:cubicBezTo>
                      <a:pt x="85" y="539"/>
                      <a:pt x="88" y="542"/>
                      <a:pt x="91" y="545"/>
                    </a:cubicBezTo>
                    <a:cubicBezTo>
                      <a:pt x="97" y="551"/>
                      <a:pt x="107" y="551"/>
                      <a:pt x="112" y="544"/>
                    </a:cubicBezTo>
                    <a:cubicBezTo>
                      <a:pt x="117" y="538"/>
                      <a:pt x="117" y="538"/>
                      <a:pt x="117" y="538"/>
                    </a:cubicBezTo>
                    <a:cubicBezTo>
                      <a:pt x="126" y="528"/>
                      <a:pt x="140" y="527"/>
                      <a:pt x="150" y="535"/>
                    </a:cubicBezTo>
                    <a:cubicBezTo>
                      <a:pt x="160" y="543"/>
                      <a:pt x="161" y="558"/>
                      <a:pt x="153" y="567"/>
                    </a:cubicBezTo>
                    <a:cubicBezTo>
                      <a:pt x="149" y="572"/>
                      <a:pt x="149" y="572"/>
                      <a:pt x="149" y="572"/>
                    </a:cubicBezTo>
                    <a:cubicBezTo>
                      <a:pt x="143" y="579"/>
                      <a:pt x="145" y="589"/>
                      <a:pt x="152" y="594"/>
                    </a:cubicBezTo>
                    <a:cubicBezTo>
                      <a:pt x="156" y="596"/>
                      <a:pt x="160" y="598"/>
                      <a:pt x="163" y="600"/>
                    </a:cubicBezTo>
                    <a:cubicBezTo>
                      <a:pt x="171" y="605"/>
                      <a:pt x="180" y="601"/>
                      <a:pt x="184" y="594"/>
                    </a:cubicBezTo>
                    <a:cubicBezTo>
                      <a:pt x="187" y="586"/>
                      <a:pt x="187" y="586"/>
                      <a:pt x="187" y="586"/>
                    </a:cubicBezTo>
                    <a:cubicBezTo>
                      <a:pt x="192" y="575"/>
                      <a:pt x="205" y="569"/>
                      <a:pt x="217" y="574"/>
                    </a:cubicBezTo>
                    <a:cubicBezTo>
                      <a:pt x="229" y="579"/>
                      <a:pt x="234" y="593"/>
                      <a:pt x="229" y="605"/>
                    </a:cubicBezTo>
                    <a:cubicBezTo>
                      <a:pt x="227" y="610"/>
                      <a:pt x="227" y="610"/>
                      <a:pt x="227" y="610"/>
                    </a:cubicBezTo>
                    <a:cubicBezTo>
                      <a:pt x="223" y="619"/>
                      <a:pt x="228" y="628"/>
                      <a:pt x="236" y="630"/>
                    </a:cubicBezTo>
                    <a:cubicBezTo>
                      <a:pt x="240" y="631"/>
                      <a:pt x="244" y="632"/>
                      <a:pt x="248" y="633"/>
                    </a:cubicBezTo>
                    <a:cubicBezTo>
                      <a:pt x="257" y="635"/>
                      <a:pt x="265" y="629"/>
                      <a:pt x="266" y="621"/>
                    </a:cubicBezTo>
                    <a:cubicBezTo>
                      <a:pt x="267" y="613"/>
                      <a:pt x="267" y="613"/>
                      <a:pt x="267" y="613"/>
                    </a:cubicBezTo>
                    <a:cubicBezTo>
                      <a:pt x="269" y="601"/>
                      <a:pt x="280" y="592"/>
                      <a:pt x="293" y="593"/>
                    </a:cubicBezTo>
                    <a:cubicBezTo>
                      <a:pt x="305" y="595"/>
                      <a:pt x="314" y="606"/>
                      <a:pt x="313" y="619"/>
                    </a:cubicBezTo>
                    <a:cubicBezTo>
                      <a:pt x="312" y="625"/>
                      <a:pt x="312" y="625"/>
                      <a:pt x="312" y="625"/>
                    </a:cubicBezTo>
                    <a:cubicBezTo>
                      <a:pt x="311" y="634"/>
                      <a:pt x="318" y="642"/>
                      <a:pt x="327" y="641"/>
                    </a:cubicBezTo>
                    <a:cubicBezTo>
                      <a:pt x="331" y="641"/>
                      <a:pt x="335" y="641"/>
                      <a:pt x="339" y="641"/>
                    </a:cubicBezTo>
                    <a:cubicBezTo>
                      <a:pt x="348" y="640"/>
                      <a:pt x="354" y="633"/>
                      <a:pt x="353" y="624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49" y="604"/>
                      <a:pt x="358" y="592"/>
                      <a:pt x="371" y="590"/>
                    </a:cubicBezTo>
                    <a:cubicBezTo>
                      <a:pt x="383" y="588"/>
                      <a:pt x="395" y="596"/>
                      <a:pt x="397" y="609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24"/>
                      <a:pt x="408" y="629"/>
                      <a:pt x="416" y="627"/>
                    </a:cubicBezTo>
                    <a:cubicBezTo>
                      <a:pt x="417" y="627"/>
                      <a:pt x="417" y="627"/>
                      <a:pt x="417" y="627"/>
                    </a:cubicBezTo>
                    <a:cubicBezTo>
                      <a:pt x="421" y="625"/>
                      <a:pt x="425" y="624"/>
                      <a:pt x="429" y="622"/>
                    </a:cubicBezTo>
                    <a:cubicBezTo>
                      <a:pt x="437" y="620"/>
                      <a:pt x="441" y="610"/>
                      <a:pt x="437" y="603"/>
                    </a:cubicBezTo>
                    <a:cubicBezTo>
                      <a:pt x="434" y="596"/>
                      <a:pt x="434" y="596"/>
                      <a:pt x="434" y="596"/>
                    </a:cubicBezTo>
                    <a:cubicBezTo>
                      <a:pt x="428" y="584"/>
                      <a:pt x="433" y="570"/>
                      <a:pt x="444" y="565"/>
                    </a:cubicBezTo>
                    <a:cubicBezTo>
                      <a:pt x="456" y="559"/>
                      <a:pt x="470" y="564"/>
                      <a:pt x="475" y="576"/>
                    </a:cubicBezTo>
                    <a:cubicBezTo>
                      <a:pt x="478" y="581"/>
                      <a:pt x="478" y="581"/>
                      <a:pt x="478" y="581"/>
                    </a:cubicBezTo>
                    <a:cubicBezTo>
                      <a:pt x="482" y="589"/>
                      <a:pt x="492" y="592"/>
                      <a:pt x="499" y="587"/>
                    </a:cubicBezTo>
                    <a:cubicBezTo>
                      <a:pt x="502" y="585"/>
                      <a:pt x="506" y="582"/>
                      <a:pt x="509" y="580"/>
                    </a:cubicBezTo>
                    <a:cubicBezTo>
                      <a:pt x="516" y="575"/>
                      <a:pt x="517" y="565"/>
                      <a:pt x="512" y="558"/>
                    </a:cubicBezTo>
                    <a:cubicBezTo>
                      <a:pt x="506" y="553"/>
                      <a:pt x="506" y="553"/>
                      <a:pt x="506" y="553"/>
                    </a:cubicBezTo>
                    <a:cubicBezTo>
                      <a:pt x="498" y="543"/>
                      <a:pt x="499" y="529"/>
                      <a:pt x="508" y="520"/>
                    </a:cubicBezTo>
                    <a:cubicBezTo>
                      <a:pt x="517" y="512"/>
                      <a:pt x="532" y="512"/>
                      <a:pt x="541" y="522"/>
                    </a:cubicBezTo>
                    <a:cubicBezTo>
                      <a:pt x="545" y="526"/>
                      <a:pt x="545" y="526"/>
                      <a:pt x="545" y="526"/>
                    </a:cubicBezTo>
                    <a:cubicBezTo>
                      <a:pt x="551" y="533"/>
                      <a:pt x="561" y="533"/>
                      <a:pt x="567" y="526"/>
                    </a:cubicBezTo>
                    <a:cubicBezTo>
                      <a:pt x="569" y="523"/>
                      <a:pt x="572" y="519"/>
                      <a:pt x="575" y="516"/>
                    </a:cubicBezTo>
                    <a:cubicBezTo>
                      <a:pt x="580" y="509"/>
                      <a:pt x="578" y="499"/>
                      <a:pt x="571" y="495"/>
                    </a:cubicBezTo>
                    <a:cubicBezTo>
                      <a:pt x="564" y="491"/>
                      <a:pt x="564" y="491"/>
                      <a:pt x="564" y="491"/>
                    </a:cubicBezTo>
                    <a:cubicBezTo>
                      <a:pt x="553" y="484"/>
                      <a:pt x="550" y="470"/>
                      <a:pt x="557" y="459"/>
                    </a:cubicBezTo>
                    <a:cubicBezTo>
                      <a:pt x="553" y="448"/>
                      <a:pt x="566" y="438"/>
                      <a:pt x="576" y="444"/>
                    </a:cubicBezTo>
                    <a:moveTo>
                      <a:pt x="493" y="185"/>
                    </a:moveTo>
                    <a:cubicBezTo>
                      <a:pt x="509" y="205"/>
                      <a:pt x="521" y="229"/>
                      <a:pt x="530" y="255"/>
                    </a:cubicBezTo>
                    <a:cubicBezTo>
                      <a:pt x="537" y="279"/>
                      <a:pt x="540" y="303"/>
                      <a:pt x="540" y="327"/>
                    </a:cubicBezTo>
                    <a:cubicBezTo>
                      <a:pt x="530" y="326"/>
                      <a:pt x="530" y="326"/>
                      <a:pt x="530" y="326"/>
                    </a:cubicBezTo>
                    <a:cubicBezTo>
                      <a:pt x="531" y="278"/>
                      <a:pt x="515" y="230"/>
                      <a:pt x="485" y="191"/>
                    </a:cubicBezTo>
                    <a:cubicBezTo>
                      <a:pt x="493" y="185"/>
                      <a:pt x="493" y="185"/>
                      <a:pt x="493" y="185"/>
                    </a:cubicBezTo>
                    <a:moveTo>
                      <a:pt x="480" y="170"/>
                    </a:moveTo>
                    <a:cubicBezTo>
                      <a:pt x="472" y="177"/>
                      <a:pt x="472" y="177"/>
                      <a:pt x="472" y="177"/>
                    </a:cubicBezTo>
                    <a:cubicBezTo>
                      <a:pt x="455" y="158"/>
                      <a:pt x="433" y="142"/>
                      <a:pt x="409" y="131"/>
                    </a:cubicBezTo>
                    <a:cubicBezTo>
                      <a:pt x="388" y="121"/>
                      <a:pt x="367" y="115"/>
                      <a:pt x="345" y="113"/>
                    </a:cubicBezTo>
                    <a:cubicBezTo>
                      <a:pt x="346" y="103"/>
                      <a:pt x="346" y="103"/>
                      <a:pt x="346" y="103"/>
                    </a:cubicBezTo>
                    <a:cubicBezTo>
                      <a:pt x="397" y="109"/>
                      <a:pt x="445" y="133"/>
                      <a:pt x="480" y="170"/>
                    </a:cubicBezTo>
                    <a:moveTo>
                      <a:pt x="254" y="112"/>
                    </a:moveTo>
                    <a:cubicBezTo>
                      <a:pt x="278" y="104"/>
                      <a:pt x="303" y="101"/>
                      <a:pt x="326" y="101"/>
                    </a:cubicBezTo>
                    <a:cubicBezTo>
                      <a:pt x="326" y="111"/>
                      <a:pt x="326" y="111"/>
                      <a:pt x="326" y="111"/>
                    </a:cubicBezTo>
                    <a:cubicBezTo>
                      <a:pt x="277" y="110"/>
                      <a:pt x="229" y="126"/>
                      <a:pt x="191" y="156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205" y="133"/>
                      <a:pt x="228" y="120"/>
                      <a:pt x="254" y="112"/>
                    </a:cubicBezTo>
                    <a:moveTo>
                      <a:pt x="169" y="161"/>
                    </a:moveTo>
                    <a:cubicBezTo>
                      <a:pt x="176" y="169"/>
                      <a:pt x="176" y="169"/>
                      <a:pt x="176" y="169"/>
                    </a:cubicBezTo>
                    <a:cubicBezTo>
                      <a:pt x="157" y="187"/>
                      <a:pt x="142" y="208"/>
                      <a:pt x="130" y="233"/>
                    </a:cubicBezTo>
                    <a:cubicBezTo>
                      <a:pt x="121" y="253"/>
                      <a:pt x="115" y="275"/>
                      <a:pt x="112" y="296"/>
                    </a:cubicBezTo>
                    <a:cubicBezTo>
                      <a:pt x="102" y="295"/>
                      <a:pt x="102" y="295"/>
                      <a:pt x="102" y="295"/>
                    </a:cubicBezTo>
                    <a:cubicBezTo>
                      <a:pt x="108" y="244"/>
                      <a:pt x="132" y="197"/>
                      <a:pt x="169" y="161"/>
                    </a:cubicBezTo>
                    <a:moveTo>
                      <a:pt x="148" y="457"/>
                    </a:moveTo>
                    <a:cubicBezTo>
                      <a:pt x="132" y="437"/>
                      <a:pt x="119" y="413"/>
                      <a:pt x="111" y="387"/>
                    </a:cubicBezTo>
                    <a:cubicBezTo>
                      <a:pt x="103" y="363"/>
                      <a:pt x="100" y="339"/>
                      <a:pt x="101" y="315"/>
                    </a:cubicBezTo>
                    <a:cubicBezTo>
                      <a:pt x="111" y="315"/>
                      <a:pt x="111" y="315"/>
                      <a:pt x="111" y="315"/>
                    </a:cubicBezTo>
                    <a:cubicBezTo>
                      <a:pt x="110" y="364"/>
                      <a:pt x="126" y="412"/>
                      <a:pt x="156" y="450"/>
                    </a:cubicBezTo>
                    <a:cubicBezTo>
                      <a:pt x="148" y="457"/>
                      <a:pt x="148" y="457"/>
                      <a:pt x="148" y="457"/>
                    </a:cubicBezTo>
                    <a:moveTo>
                      <a:pt x="161" y="472"/>
                    </a:moveTo>
                    <a:cubicBezTo>
                      <a:pt x="168" y="465"/>
                      <a:pt x="168" y="465"/>
                      <a:pt x="168" y="465"/>
                    </a:cubicBezTo>
                    <a:cubicBezTo>
                      <a:pt x="186" y="484"/>
                      <a:pt x="207" y="499"/>
                      <a:pt x="232" y="511"/>
                    </a:cubicBezTo>
                    <a:cubicBezTo>
                      <a:pt x="253" y="521"/>
                      <a:pt x="274" y="526"/>
                      <a:pt x="295" y="529"/>
                    </a:cubicBezTo>
                    <a:cubicBezTo>
                      <a:pt x="295" y="539"/>
                      <a:pt x="295" y="539"/>
                      <a:pt x="295" y="539"/>
                    </a:cubicBezTo>
                    <a:cubicBezTo>
                      <a:pt x="244" y="533"/>
                      <a:pt x="196" y="509"/>
                      <a:pt x="161" y="472"/>
                    </a:cubicBezTo>
                    <a:moveTo>
                      <a:pt x="247" y="478"/>
                    </a:moveTo>
                    <a:cubicBezTo>
                      <a:pt x="161" y="438"/>
                      <a:pt x="123" y="335"/>
                      <a:pt x="163" y="248"/>
                    </a:cubicBezTo>
                    <a:cubicBezTo>
                      <a:pt x="204" y="161"/>
                      <a:pt x="307" y="124"/>
                      <a:pt x="393" y="164"/>
                    </a:cubicBezTo>
                    <a:cubicBezTo>
                      <a:pt x="480" y="204"/>
                      <a:pt x="517" y="307"/>
                      <a:pt x="477" y="394"/>
                    </a:cubicBezTo>
                    <a:cubicBezTo>
                      <a:pt x="437" y="480"/>
                      <a:pt x="334" y="518"/>
                      <a:pt x="247" y="478"/>
                    </a:cubicBezTo>
                    <a:moveTo>
                      <a:pt x="386" y="530"/>
                    </a:moveTo>
                    <a:cubicBezTo>
                      <a:pt x="362" y="538"/>
                      <a:pt x="338" y="541"/>
                      <a:pt x="314" y="540"/>
                    </a:cubicBezTo>
                    <a:cubicBezTo>
                      <a:pt x="315" y="530"/>
                      <a:pt x="315" y="530"/>
                      <a:pt x="315" y="530"/>
                    </a:cubicBezTo>
                    <a:cubicBezTo>
                      <a:pt x="364" y="532"/>
                      <a:pt x="411" y="516"/>
                      <a:pt x="450" y="486"/>
                    </a:cubicBezTo>
                    <a:cubicBezTo>
                      <a:pt x="456" y="493"/>
                      <a:pt x="456" y="493"/>
                      <a:pt x="456" y="493"/>
                    </a:cubicBezTo>
                    <a:cubicBezTo>
                      <a:pt x="436" y="509"/>
                      <a:pt x="412" y="522"/>
                      <a:pt x="386" y="530"/>
                    </a:cubicBezTo>
                    <a:moveTo>
                      <a:pt x="471" y="480"/>
                    </a:moveTo>
                    <a:cubicBezTo>
                      <a:pt x="465" y="473"/>
                      <a:pt x="465" y="473"/>
                      <a:pt x="465" y="473"/>
                    </a:cubicBezTo>
                    <a:cubicBezTo>
                      <a:pt x="483" y="455"/>
                      <a:pt x="499" y="434"/>
                      <a:pt x="510" y="409"/>
                    </a:cubicBezTo>
                    <a:cubicBezTo>
                      <a:pt x="520" y="389"/>
                      <a:pt x="526" y="367"/>
                      <a:pt x="528" y="346"/>
                    </a:cubicBezTo>
                    <a:cubicBezTo>
                      <a:pt x="538" y="347"/>
                      <a:pt x="538" y="347"/>
                      <a:pt x="538" y="347"/>
                    </a:cubicBezTo>
                    <a:cubicBezTo>
                      <a:pt x="532" y="398"/>
                      <a:pt x="508" y="445"/>
                      <a:pt x="471" y="4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2"/>
              <p:cNvSpPr>
                <a:spLocks noEditPoints="1"/>
              </p:cNvSpPr>
              <p:nvPr/>
            </p:nvSpPr>
            <p:spPr bwMode="auto">
              <a:xfrm>
                <a:off x="4624762" y="3802960"/>
                <a:ext cx="1292831" cy="1294460"/>
              </a:xfrm>
              <a:custGeom>
                <a:avLst/>
                <a:gdLst>
                  <a:gd name="T0" fmla="*/ 640 w 671"/>
                  <a:gd name="T1" fmla="*/ 357 h 672"/>
                  <a:gd name="T2" fmla="*/ 626 w 671"/>
                  <a:gd name="T3" fmla="*/ 244 h 672"/>
                  <a:gd name="T4" fmla="*/ 573 w 671"/>
                  <a:gd name="T5" fmla="*/ 144 h 672"/>
                  <a:gd name="T6" fmla="*/ 515 w 671"/>
                  <a:gd name="T7" fmla="*/ 51 h 672"/>
                  <a:gd name="T8" fmla="*/ 409 w 671"/>
                  <a:gd name="T9" fmla="*/ 8 h 672"/>
                  <a:gd name="T10" fmla="*/ 295 w 671"/>
                  <a:gd name="T11" fmla="*/ 2 h 672"/>
                  <a:gd name="T12" fmla="*/ 198 w 671"/>
                  <a:gd name="T13" fmla="*/ 29 h 672"/>
                  <a:gd name="T14" fmla="*/ 129 w 671"/>
                  <a:gd name="T15" fmla="*/ 114 h 672"/>
                  <a:gd name="T16" fmla="*/ 52 w 671"/>
                  <a:gd name="T17" fmla="*/ 227 h 672"/>
                  <a:gd name="T18" fmla="*/ 0 w 671"/>
                  <a:gd name="T19" fmla="*/ 324 h 672"/>
                  <a:gd name="T20" fmla="*/ 16 w 671"/>
                  <a:gd name="T21" fmla="*/ 437 h 672"/>
                  <a:gd name="T22" fmla="*/ 68 w 671"/>
                  <a:gd name="T23" fmla="*/ 539 h 672"/>
                  <a:gd name="T24" fmla="*/ 166 w 671"/>
                  <a:gd name="T25" fmla="*/ 588 h 672"/>
                  <a:gd name="T26" fmla="*/ 293 w 671"/>
                  <a:gd name="T27" fmla="*/ 637 h 672"/>
                  <a:gd name="T28" fmla="*/ 399 w 671"/>
                  <a:gd name="T29" fmla="*/ 666 h 672"/>
                  <a:gd name="T30" fmla="*/ 494 w 671"/>
                  <a:gd name="T31" fmla="*/ 633 h 672"/>
                  <a:gd name="T32" fmla="*/ 584 w 671"/>
                  <a:gd name="T33" fmla="*/ 563 h 672"/>
                  <a:gd name="T34" fmla="*/ 646 w 671"/>
                  <a:gd name="T35" fmla="*/ 467 h 672"/>
                  <a:gd name="T36" fmla="*/ 579 w 671"/>
                  <a:gd name="T37" fmla="*/ 437 h 672"/>
                  <a:gd name="T38" fmla="*/ 598 w 671"/>
                  <a:gd name="T39" fmla="*/ 364 h 672"/>
                  <a:gd name="T40" fmla="*/ 599 w 671"/>
                  <a:gd name="T41" fmla="*/ 327 h 672"/>
                  <a:gd name="T42" fmla="*/ 548 w 671"/>
                  <a:gd name="T43" fmla="*/ 273 h 672"/>
                  <a:gd name="T44" fmla="*/ 575 w 671"/>
                  <a:gd name="T45" fmla="*/ 225 h 672"/>
                  <a:gd name="T46" fmla="*/ 557 w 671"/>
                  <a:gd name="T47" fmla="*/ 192 h 672"/>
                  <a:gd name="T48" fmla="*/ 530 w 671"/>
                  <a:gd name="T49" fmla="*/ 157 h 672"/>
                  <a:gd name="T50" fmla="*/ 502 w 671"/>
                  <a:gd name="T51" fmla="*/ 131 h 672"/>
                  <a:gd name="T52" fmla="*/ 429 w 671"/>
                  <a:gd name="T53" fmla="*/ 136 h 672"/>
                  <a:gd name="T54" fmla="*/ 398 w 671"/>
                  <a:gd name="T55" fmla="*/ 124 h 672"/>
                  <a:gd name="T56" fmla="*/ 373 w 671"/>
                  <a:gd name="T57" fmla="*/ 75 h 672"/>
                  <a:gd name="T58" fmla="*/ 365 w 671"/>
                  <a:gd name="T59" fmla="*/ 74 h 672"/>
                  <a:gd name="T60" fmla="*/ 290 w 671"/>
                  <a:gd name="T61" fmla="*/ 76 h 672"/>
                  <a:gd name="T62" fmla="*/ 267 w 671"/>
                  <a:gd name="T63" fmla="*/ 127 h 672"/>
                  <a:gd name="T64" fmla="*/ 217 w 671"/>
                  <a:gd name="T65" fmla="*/ 151 h 672"/>
                  <a:gd name="T66" fmla="*/ 162 w 671"/>
                  <a:gd name="T67" fmla="*/ 137 h 672"/>
                  <a:gd name="T68" fmla="*/ 157 w 671"/>
                  <a:gd name="T69" fmla="*/ 142 h 672"/>
                  <a:gd name="T70" fmla="*/ 109 w 671"/>
                  <a:gd name="T71" fmla="*/ 200 h 672"/>
                  <a:gd name="T72" fmla="*/ 92 w 671"/>
                  <a:gd name="T73" fmla="*/ 234 h 672"/>
                  <a:gd name="T74" fmla="*/ 123 w 671"/>
                  <a:gd name="T75" fmla="*/ 281 h 672"/>
                  <a:gd name="T76" fmla="*/ 117 w 671"/>
                  <a:gd name="T77" fmla="*/ 312 h 672"/>
                  <a:gd name="T78" fmla="*/ 74 w 671"/>
                  <a:gd name="T79" fmla="*/ 375 h 672"/>
                  <a:gd name="T80" fmla="*/ 76 w 671"/>
                  <a:gd name="T81" fmla="*/ 382 h 672"/>
                  <a:gd name="T82" fmla="*/ 114 w 671"/>
                  <a:gd name="T83" fmla="*/ 480 h 672"/>
                  <a:gd name="T84" fmla="*/ 155 w 671"/>
                  <a:gd name="T85" fmla="*/ 462 h 672"/>
                  <a:gd name="T86" fmla="*/ 193 w 671"/>
                  <a:gd name="T87" fmla="*/ 503 h 672"/>
                  <a:gd name="T88" fmla="*/ 218 w 671"/>
                  <a:gd name="T89" fmla="*/ 522 h 672"/>
                  <a:gd name="T90" fmla="*/ 228 w 671"/>
                  <a:gd name="T91" fmla="*/ 577 h 672"/>
                  <a:gd name="T92" fmla="*/ 251 w 671"/>
                  <a:gd name="T93" fmla="*/ 521 h 672"/>
                  <a:gd name="T94" fmla="*/ 271 w 671"/>
                  <a:gd name="T95" fmla="*/ 592 h 672"/>
                  <a:gd name="T96" fmla="*/ 313 w 671"/>
                  <a:gd name="T97" fmla="*/ 555 h 672"/>
                  <a:gd name="T98" fmla="*/ 369 w 671"/>
                  <a:gd name="T99" fmla="*/ 554 h 672"/>
                  <a:gd name="T100" fmla="*/ 412 w 671"/>
                  <a:gd name="T101" fmla="*/ 589 h 672"/>
                  <a:gd name="T102" fmla="*/ 419 w 671"/>
                  <a:gd name="T103" fmla="*/ 586 h 672"/>
                  <a:gd name="T104" fmla="*/ 487 w 671"/>
                  <a:gd name="T105" fmla="*/ 553 h 672"/>
                  <a:gd name="T106" fmla="*/ 487 w 671"/>
                  <a:gd name="T107" fmla="*/ 497 h 672"/>
                  <a:gd name="T108" fmla="*/ 522 w 671"/>
                  <a:gd name="T109" fmla="*/ 454 h 672"/>
                  <a:gd name="T110" fmla="*/ 537 w 671"/>
                  <a:gd name="T111" fmla="*/ 427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1" h="672">
                    <a:moveTo>
                      <a:pt x="620" y="446"/>
                    </a:moveTo>
                    <a:cubicBezTo>
                      <a:pt x="626" y="431"/>
                      <a:pt x="630" y="416"/>
                      <a:pt x="633" y="401"/>
                    </a:cubicBezTo>
                    <a:cubicBezTo>
                      <a:pt x="667" y="398"/>
                      <a:pt x="667" y="398"/>
                      <a:pt x="667" y="398"/>
                    </a:cubicBezTo>
                    <a:cubicBezTo>
                      <a:pt x="669" y="384"/>
                      <a:pt x="669" y="384"/>
                      <a:pt x="669" y="384"/>
                    </a:cubicBezTo>
                    <a:cubicBezTo>
                      <a:pt x="671" y="370"/>
                      <a:pt x="671" y="370"/>
                      <a:pt x="671" y="370"/>
                    </a:cubicBezTo>
                    <a:cubicBezTo>
                      <a:pt x="640" y="357"/>
                      <a:pt x="640" y="357"/>
                      <a:pt x="640" y="357"/>
                    </a:cubicBezTo>
                    <a:cubicBezTo>
                      <a:pt x="641" y="342"/>
                      <a:pt x="641" y="326"/>
                      <a:pt x="639" y="311"/>
                    </a:cubicBezTo>
                    <a:cubicBezTo>
                      <a:pt x="671" y="298"/>
                      <a:pt x="671" y="298"/>
                      <a:pt x="671" y="298"/>
                    </a:cubicBezTo>
                    <a:cubicBezTo>
                      <a:pt x="669" y="284"/>
                      <a:pt x="669" y="284"/>
                      <a:pt x="669" y="284"/>
                    </a:cubicBezTo>
                    <a:cubicBezTo>
                      <a:pt x="666" y="270"/>
                      <a:pt x="666" y="270"/>
                      <a:pt x="666" y="270"/>
                    </a:cubicBezTo>
                    <a:cubicBezTo>
                      <a:pt x="633" y="267"/>
                      <a:pt x="633" y="267"/>
                      <a:pt x="633" y="267"/>
                    </a:cubicBezTo>
                    <a:cubicBezTo>
                      <a:pt x="631" y="259"/>
                      <a:pt x="629" y="252"/>
                      <a:pt x="626" y="244"/>
                    </a:cubicBezTo>
                    <a:cubicBezTo>
                      <a:pt x="624" y="237"/>
                      <a:pt x="621" y="230"/>
                      <a:pt x="619" y="222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38" y="188"/>
                      <a:pt x="638" y="188"/>
                      <a:pt x="638" y="188"/>
                    </a:cubicBezTo>
                    <a:cubicBezTo>
                      <a:pt x="632" y="175"/>
                      <a:pt x="632" y="175"/>
                      <a:pt x="632" y="175"/>
                    </a:cubicBezTo>
                    <a:cubicBezTo>
                      <a:pt x="599" y="183"/>
                      <a:pt x="599" y="183"/>
                      <a:pt x="599" y="183"/>
                    </a:cubicBezTo>
                    <a:cubicBezTo>
                      <a:pt x="591" y="169"/>
                      <a:pt x="582" y="156"/>
                      <a:pt x="573" y="144"/>
                    </a:cubicBezTo>
                    <a:cubicBezTo>
                      <a:pt x="591" y="116"/>
                      <a:pt x="591" y="116"/>
                      <a:pt x="591" y="116"/>
                    </a:cubicBezTo>
                    <a:cubicBezTo>
                      <a:pt x="581" y="106"/>
                      <a:pt x="581" y="106"/>
                      <a:pt x="581" y="106"/>
                    </a:cubicBezTo>
                    <a:cubicBezTo>
                      <a:pt x="572" y="95"/>
                      <a:pt x="572" y="95"/>
                      <a:pt x="572" y="95"/>
                    </a:cubicBezTo>
                    <a:cubicBezTo>
                      <a:pt x="542" y="112"/>
                      <a:pt x="542" y="112"/>
                      <a:pt x="542" y="112"/>
                    </a:cubicBezTo>
                    <a:cubicBezTo>
                      <a:pt x="531" y="101"/>
                      <a:pt x="519" y="92"/>
                      <a:pt x="506" y="8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03" y="44"/>
                      <a:pt x="503" y="44"/>
                      <a:pt x="503" y="44"/>
                    </a:cubicBezTo>
                    <a:cubicBezTo>
                      <a:pt x="490" y="37"/>
                      <a:pt x="490" y="37"/>
                      <a:pt x="490" y="37"/>
                    </a:cubicBezTo>
                    <a:cubicBezTo>
                      <a:pt x="467" y="61"/>
                      <a:pt x="467" y="61"/>
                      <a:pt x="467" y="61"/>
                    </a:cubicBezTo>
                    <a:cubicBezTo>
                      <a:pt x="453" y="55"/>
                      <a:pt x="439" y="49"/>
                      <a:pt x="424" y="44"/>
                    </a:cubicBezTo>
                    <a:cubicBezTo>
                      <a:pt x="423" y="11"/>
                      <a:pt x="423" y="11"/>
                      <a:pt x="423" y="11"/>
                    </a:cubicBezTo>
                    <a:cubicBezTo>
                      <a:pt x="409" y="8"/>
                      <a:pt x="409" y="8"/>
                      <a:pt x="409" y="8"/>
                    </a:cubicBezTo>
                    <a:cubicBezTo>
                      <a:pt x="395" y="4"/>
                      <a:pt x="395" y="4"/>
                      <a:pt x="395" y="4"/>
                    </a:cubicBezTo>
                    <a:cubicBezTo>
                      <a:pt x="381" y="35"/>
                      <a:pt x="381" y="35"/>
                      <a:pt x="381" y="35"/>
                    </a:cubicBezTo>
                    <a:cubicBezTo>
                      <a:pt x="365" y="33"/>
                      <a:pt x="350" y="32"/>
                      <a:pt x="334" y="3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295" y="2"/>
                      <a:pt x="295" y="2"/>
                      <a:pt x="295" y="2"/>
                    </a:cubicBezTo>
                    <a:cubicBezTo>
                      <a:pt x="290" y="35"/>
                      <a:pt x="290" y="35"/>
                      <a:pt x="290" y="35"/>
                    </a:cubicBezTo>
                    <a:cubicBezTo>
                      <a:pt x="275" y="38"/>
                      <a:pt x="260" y="41"/>
                      <a:pt x="245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198" y="29"/>
                      <a:pt x="198" y="29"/>
                      <a:pt x="198" y="29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189" y="69"/>
                      <a:pt x="176" y="77"/>
                      <a:pt x="163" y="86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17" y="124"/>
                      <a:pt x="107" y="136"/>
                      <a:pt x="97" y="148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72" y="185"/>
                      <a:pt x="72" y="185"/>
                      <a:pt x="72" y="185"/>
                    </a:cubicBezTo>
                    <a:cubicBezTo>
                      <a:pt x="65" y="198"/>
                      <a:pt x="58" y="212"/>
                      <a:pt x="52" y="227"/>
                    </a:cubicBezTo>
                    <a:cubicBezTo>
                      <a:pt x="19" y="225"/>
                      <a:pt x="19" y="225"/>
                      <a:pt x="19" y="225"/>
                    </a:cubicBezTo>
                    <a:cubicBezTo>
                      <a:pt x="14" y="239"/>
                      <a:pt x="14" y="239"/>
                      <a:pt x="14" y="239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36" y="284"/>
                      <a:pt x="34" y="300"/>
                      <a:pt x="33" y="316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34" y="375"/>
                      <a:pt x="37" y="390"/>
                      <a:pt x="40" y="406"/>
                    </a:cubicBezTo>
                    <a:cubicBezTo>
                      <a:pt x="11" y="423"/>
                      <a:pt x="11" y="423"/>
                      <a:pt x="11" y="423"/>
                    </a:cubicBezTo>
                    <a:cubicBezTo>
                      <a:pt x="16" y="437"/>
                      <a:pt x="16" y="437"/>
                      <a:pt x="16" y="437"/>
                    </a:cubicBezTo>
                    <a:cubicBezTo>
                      <a:pt x="20" y="450"/>
                      <a:pt x="20" y="450"/>
                      <a:pt x="20" y="450"/>
                    </a:cubicBezTo>
                    <a:cubicBezTo>
                      <a:pt x="54" y="448"/>
                      <a:pt x="54" y="448"/>
                      <a:pt x="54" y="448"/>
                    </a:cubicBezTo>
                    <a:cubicBezTo>
                      <a:pt x="60" y="463"/>
                      <a:pt x="66" y="477"/>
                      <a:pt x="74" y="490"/>
                    </a:cubicBezTo>
                    <a:cubicBezTo>
                      <a:pt x="52" y="515"/>
                      <a:pt x="52" y="515"/>
                      <a:pt x="52" y="515"/>
                    </a:cubicBezTo>
                    <a:cubicBezTo>
                      <a:pt x="60" y="527"/>
                      <a:pt x="60" y="527"/>
                      <a:pt x="60" y="527"/>
                    </a:cubicBezTo>
                    <a:cubicBezTo>
                      <a:pt x="68" y="539"/>
                      <a:pt x="68" y="539"/>
                      <a:pt x="68" y="539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9" y="539"/>
                      <a:pt x="120" y="550"/>
                      <a:pt x="131" y="560"/>
                    </a:cubicBezTo>
                    <a:cubicBezTo>
                      <a:pt x="117" y="591"/>
                      <a:pt x="117" y="591"/>
                      <a:pt x="117" y="591"/>
                    </a:cubicBezTo>
                    <a:cubicBezTo>
                      <a:pt x="128" y="600"/>
                      <a:pt x="128" y="600"/>
                      <a:pt x="128" y="600"/>
                    </a:cubicBezTo>
                    <a:cubicBezTo>
                      <a:pt x="139" y="609"/>
                      <a:pt x="139" y="609"/>
                      <a:pt x="139" y="609"/>
                    </a:cubicBezTo>
                    <a:cubicBezTo>
                      <a:pt x="166" y="588"/>
                      <a:pt x="166" y="588"/>
                      <a:pt x="166" y="588"/>
                    </a:cubicBezTo>
                    <a:cubicBezTo>
                      <a:pt x="179" y="596"/>
                      <a:pt x="193" y="604"/>
                      <a:pt x="207" y="611"/>
                    </a:cubicBezTo>
                    <a:cubicBezTo>
                      <a:pt x="202" y="644"/>
                      <a:pt x="202" y="644"/>
                      <a:pt x="202" y="644"/>
                    </a:cubicBezTo>
                    <a:cubicBezTo>
                      <a:pt x="215" y="650"/>
                      <a:pt x="215" y="650"/>
                      <a:pt x="215" y="650"/>
                    </a:cubicBezTo>
                    <a:cubicBezTo>
                      <a:pt x="229" y="655"/>
                      <a:pt x="229" y="655"/>
                      <a:pt x="229" y="655"/>
                    </a:cubicBezTo>
                    <a:cubicBezTo>
                      <a:pt x="248" y="627"/>
                      <a:pt x="248" y="627"/>
                      <a:pt x="248" y="627"/>
                    </a:cubicBezTo>
                    <a:cubicBezTo>
                      <a:pt x="263" y="631"/>
                      <a:pt x="278" y="635"/>
                      <a:pt x="293" y="637"/>
                    </a:cubicBezTo>
                    <a:cubicBezTo>
                      <a:pt x="299" y="670"/>
                      <a:pt x="299" y="670"/>
                      <a:pt x="299" y="670"/>
                    </a:cubicBezTo>
                    <a:cubicBezTo>
                      <a:pt x="313" y="671"/>
                      <a:pt x="313" y="671"/>
                      <a:pt x="313" y="671"/>
                    </a:cubicBezTo>
                    <a:cubicBezTo>
                      <a:pt x="327" y="672"/>
                      <a:pt x="327" y="672"/>
                      <a:pt x="327" y="672"/>
                    </a:cubicBezTo>
                    <a:cubicBezTo>
                      <a:pt x="338" y="640"/>
                      <a:pt x="338" y="640"/>
                      <a:pt x="338" y="640"/>
                    </a:cubicBezTo>
                    <a:cubicBezTo>
                      <a:pt x="353" y="640"/>
                      <a:pt x="369" y="639"/>
                      <a:pt x="384" y="636"/>
                    </a:cubicBezTo>
                    <a:cubicBezTo>
                      <a:pt x="399" y="666"/>
                      <a:pt x="399" y="666"/>
                      <a:pt x="399" y="666"/>
                    </a:cubicBezTo>
                    <a:cubicBezTo>
                      <a:pt x="413" y="663"/>
                      <a:pt x="413" y="663"/>
                      <a:pt x="413" y="663"/>
                    </a:cubicBezTo>
                    <a:cubicBezTo>
                      <a:pt x="427" y="660"/>
                      <a:pt x="427" y="660"/>
                      <a:pt x="427" y="660"/>
                    </a:cubicBezTo>
                    <a:cubicBezTo>
                      <a:pt x="427" y="626"/>
                      <a:pt x="427" y="626"/>
                      <a:pt x="427" y="626"/>
                    </a:cubicBezTo>
                    <a:cubicBezTo>
                      <a:pt x="428" y="626"/>
                      <a:pt x="428" y="626"/>
                      <a:pt x="428" y="626"/>
                    </a:cubicBezTo>
                    <a:cubicBezTo>
                      <a:pt x="443" y="621"/>
                      <a:pt x="457" y="615"/>
                      <a:pt x="471" y="609"/>
                    </a:cubicBezTo>
                    <a:cubicBezTo>
                      <a:pt x="494" y="633"/>
                      <a:pt x="494" y="633"/>
                      <a:pt x="494" y="633"/>
                    </a:cubicBezTo>
                    <a:cubicBezTo>
                      <a:pt x="506" y="626"/>
                      <a:pt x="506" y="626"/>
                      <a:pt x="506" y="626"/>
                    </a:cubicBezTo>
                    <a:cubicBezTo>
                      <a:pt x="518" y="619"/>
                      <a:pt x="518" y="619"/>
                      <a:pt x="518" y="619"/>
                    </a:cubicBezTo>
                    <a:cubicBezTo>
                      <a:pt x="509" y="586"/>
                      <a:pt x="509" y="586"/>
                      <a:pt x="509" y="586"/>
                    </a:cubicBezTo>
                    <a:cubicBezTo>
                      <a:pt x="522" y="578"/>
                      <a:pt x="534" y="568"/>
                      <a:pt x="545" y="557"/>
                    </a:cubicBezTo>
                    <a:cubicBezTo>
                      <a:pt x="575" y="574"/>
                      <a:pt x="575" y="574"/>
                      <a:pt x="575" y="574"/>
                    </a:cubicBezTo>
                    <a:cubicBezTo>
                      <a:pt x="584" y="563"/>
                      <a:pt x="584" y="563"/>
                      <a:pt x="584" y="563"/>
                    </a:cubicBezTo>
                    <a:cubicBezTo>
                      <a:pt x="594" y="553"/>
                      <a:pt x="594" y="553"/>
                      <a:pt x="594" y="553"/>
                    </a:cubicBezTo>
                    <a:cubicBezTo>
                      <a:pt x="575" y="525"/>
                      <a:pt x="575" y="525"/>
                      <a:pt x="575" y="525"/>
                    </a:cubicBezTo>
                    <a:cubicBezTo>
                      <a:pt x="585" y="512"/>
                      <a:pt x="593" y="499"/>
                      <a:pt x="601" y="486"/>
                    </a:cubicBezTo>
                    <a:cubicBezTo>
                      <a:pt x="634" y="493"/>
                      <a:pt x="634" y="493"/>
                      <a:pt x="634" y="493"/>
                    </a:cubicBezTo>
                    <a:cubicBezTo>
                      <a:pt x="640" y="480"/>
                      <a:pt x="640" y="480"/>
                      <a:pt x="640" y="480"/>
                    </a:cubicBezTo>
                    <a:cubicBezTo>
                      <a:pt x="646" y="467"/>
                      <a:pt x="646" y="467"/>
                      <a:pt x="646" y="467"/>
                    </a:cubicBezTo>
                    <a:cubicBezTo>
                      <a:pt x="620" y="446"/>
                      <a:pt x="620" y="446"/>
                      <a:pt x="620" y="446"/>
                    </a:cubicBezTo>
                    <a:moveTo>
                      <a:pt x="579" y="437"/>
                    </a:moveTo>
                    <a:cubicBezTo>
                      <a:pt x="540" y="420"/>
                      <a:pt x="540" y="420"/>
                      <a:pt x="540" y="420"/>
                    </a:cubicBezTo>
                    <a:cubicBezTo>
                      <a:pt x="543" y="412"/>
                      <a:pt x="546" y="405"/>
                      <a:pt x="548" y="397"/>
                    </a:cubicBezTo>
                    <a:cubicBezTo>
                      <a:pt x="589" y="408"/>
                      <a:pt x="589" y="408"/>
                      <a:pt x="589" y="408"/>
                    </a:cubicBezTo>
                    <a:cubicBezTo>
                      <a:pt x="587" y="418"/>
                      <a:pt x="583" y="428"/>
                      <a:pt x="579" y="437"/>
                    </a:cubicBezTo>
                    <a:moveTo>
                      <a:pt x="591" y="401"/>
                    </a:moveTo>
                    <a:cubicBezTo>
                      <a:pt x="550" y="390"/>
                      <a:pt x="550" y="390"/>
                      <a:pt x="550" y="390"/>
                    </a:cubicBezTo>
                    <a:cubicBezTo>
                      <a:pt x="552" y="382"/>
                      <a:pt x="554" y="374"/>
                      <a:pt x="555" y="366"/>
                    </a:cubicBezTo>
                    <a:cubicBezTo>
                      <a:pt x="597" y="372"/>
                      <a:pt x="597" y="372"/>
                      <a:pt x="597" y="372"/>
                    </a:cubicBezTo>
                    <a:cubicBezTo>
                      <a:pt x="596" y="382"/>
                      <a:pt x="594" y="392"/>
                      <a:pt x="591" y="401"/>
                    </a:cubicBezTo>
                    <a:moveTo>
                      <a:pt x="598" y="364"/>
                    </a:moveTo>
                    <a:cubicBezTo>
                      <a:pt x="556" y="359"/>
                      <a:pt x="556" y="359"/>
                      <a:pt x="556" y="359"/>
                    </a:cubicBezTo>
                    <a:cubicBezTo>
                      <a:pt x="556" y="351"/>
                      <a:pt x="557" y="343"/>
                      <a:pt x="557" y="335"/>
                    </a:cubicBezTo>
                    <a:cubicBezTo>
                      <a:pt x="600" y="334"/>
                      <a:pt x="600" y="334"/>
                      <a:pt x="600" y="334"/>
                    </a:cubicBezTo>
                    <a:cubicBezTo>
                      <a:pt x="600" y="344"/>
                      <a:pt x="599" y="354"/>
                      <a:pt x="598" y="364"/>
                    </a:cubicBezTo>
                    <a:moveTo>
                      <a:pt x="597" y="297"/>
                    </a:moveTo>
                    <a:cubicBezTo>
                      <a:pt x="598" y="307"/>
                      <a:pt x="599" y="317"/>
                      <a:pt x="599" y="327"/>
                    </a:cubicBezTo>
                    <a:cubicBezTo>
                      <a:pt x="557" y="328"/>
                      <a:pt x="557" y="328"/>
                      <a:pt x="557" y="328"/>
                    </a:cubicBezTo>
                    <a:cubicBezTo>
                      <a:pt x="556" y="320"/>
                      <a:pt x="556" y="312"/>
                      <a:pt x="554" y="304"/>
                    </a:cubicBezTo>
                    <a:cubicBezTo>
                      <a:pt x="597" y="297"/>
                      <a:pt x="597" y="297"/>
                      <a:pt x="597" y="297"/>
                    </a:cubicBezTo>
                    <a:moveTo>
                      <a:pt x="595" y="290"/>
                    </a:moveTo>
                    <a:cubicBezTo>
                      <a:pt x="553" y="297"/>
                      <a:pt x="553" y="297"/>
                      <a:pt x="553" y="297"/>
                    </a:cubicBezTo>
                    <a:cubicBezTo>
                      <a:pt x="552" y="289"/>
                      <a:pt x="550" y="281"/>
                      <a:pt x="548" y="273"/>
                    </a:cubicBezTo>
                    <a:cubicBezTo>
                      <a:pt x="588" y="260"/>
                      <a:pt x="588" y="260"/>
                      <a:pt x="588" y="260"/>
                    </a:cubicBezTo>
                    <a:cubicBezTo>
                      <a:pt x="591" y="270"/>
                      <a:pt x="594" y="280"/>
                      <a:pt x="595" y="290"/>
                    </a:cubicBezTo>
                    <a:moveTo>
                      <a:pt x="586" y="253"/>
                    </a:moveTo>
                    <a:cubicBezTo>
                      <a:pt x="545" y="266"/>
                      <a:pt x="545" y="266"/>
                      <a:pt x="545" y="266"/>
                    </a:cubicBezTo>
                    <a:cubicBezTo>
                      <a:pt x="543" y="259"/>
                      <a:pt x="540" y="251"/>
                      <a:pt x="537" y="244"/>
                    </a:cubicBezTo>
                    <a:cubicBezTo>
                      <a:pt x="575" y="225"/>
                      <a:pt x="575" y="225"/>
                      <a:pt x="575" y="225"/>
                    </a:cubicBezTo>
                    <a:cubicBezTo>
                      <a:pt x="579" y="234"/>
                      <a:pt x="583" y="244"/>
                      <a:pt x="586" y="253"/>
                    </a:cubicBezTo>
                    <a:moveTo>
                      <a:pt x="557" y="192"/>
                    </a:moveTo>
                    <a:cubicBezTo>
                      <a:pt x="562" y="201"/>
                      <a:pt x="567" y="209"/>
                      <a:pt x="572" y="219"/>
                    </a:cubicBezTo>
                    <a:cubicBezTo>
                      <a:pt x="533" y="237"/>
                      <a:pt x="533" y="237"/>
                      <a:pt x="533" y="237"/>
                    </a:cubicBezTo>
                    <a:cubicBezTo>
                      <a:pt x="530" y="230"/>
                      <a:pt x="526" y="223"/>
                      <a:pt x="521" y="216"/>
                    </a:cubicBezTo>
                    <a:cubicBezTo>
                      <a:pt x="557" y="192"/>
                      <a:pt x="557" y="192"/>
                      <a:pt x="557" y="192"/>
                    </a:cubicBezTo>
                    <a:moveTo>
                      <a:pt x="553" y="186"/>
                    </a:moveTo>
                    <a:cubicBezTo>
                      <a:pt x="517" y="210"/>
                      <a:pt x="517" y="210"/>
                      <a:pt x="517" y="210"/>
                    </a:cubicBezTo>
                    <a:cubicBezTo>
                      <a:pt x="513" y="204"/>
                      <a:pt x="508" y="197"/>
                      <a:pt x="503" y="191"/>
                    </a:cubicBezTo>
                    <a:cubicBezTo>
                      <a:pt x="534" y="162"/>
                      <a:pt x="534" y="162"/>
                      <a:pt x="534" y="162"/>
                    </a:cubicBezTo>
                    <a:cubicBezTo>
                      <a:pt x="541" y="170"/>
                      <a:pt x="547" y="178"/>
                      <a:pt x="553" y="186"/>
                    </a:cubicBezTo>
                    <a:moveTo>
                      <a:pt x="530" y="157"/>
                    </a:moveTo>
                    <a:cubicBezTo>
                      <a:pt x="498" y="186"/>
                      <a:pt x="498" y="186"/>
                      <a:pt x="498" y="186"/>
                    </a:cubicBezTo>
                    <a:cubicBezTo>
                      <a:pt x="492" y="180"/>
                      <a:pt x="486" y="174"/>
                      <a:pt x="480" y="169"/>
                    </a:cubicBezTo>
                    <a:cubicBezTo>
                      <a:pt x="508" y="136"/>
                      <a:pt x="508" y="136"/>
                      <a:pt x="508" y="136"/>
                    </a:cubicBezTo>
                    <a:cubicBezTo>
                      <a:pt x="515" y="142"/>
                      <a:pt x="523" y="149"/>
                      <a:pt x="530" y="157"/>
                    </a:cubicBezTo>
                    <a:moveTo>
                      <a:pt x="478" y="114"/>
                    </a:moveTo>
                    <a:cubicBezTo>
                      <a:pt x="486" y="119"/>
                      <a:pt x="494" y="125"/>
                      <a:pt x="502" y="131"/>
                    </a:cubicBezTo>
                    <a:cubicBezTo>
                      <a:pt x="475" y="164"/>
                      <a:pt x="475" y="164"/>
                      <a:pt x="475" y="164"/>
                    </a:cubicBezTo>
                    <a:cubicBezTo>
                      <a:pt x="468" y="159"/>
                      <a:pt x="462" y="155"/>
                      <a:pt x="455" y="150"/>
                    </a:cubicBezTo>
                    <a:cubicBezTo>
                      <a:pt x="478" y="114"/>
                      <a:pt x="478" y="114"/>
                      <a:pt x="478" y="114"/>
                    </a:cubicBezTo>
                    <a:moveTo>
                      <a:pt x="471" y="110"/>
                    </a:moveTo>
                    <a:cubicBezTo>
                      <a:pt x="449" y="146"/>
                      <a:pt x="449" y="146"/>
                      <a:pt x="449" y="146"/>
                    </a:cubicBezTo>
                    <a:cubicBezTo>
                      <a:pt x="443" y="143"/>
                      <a:pt x="436" y="139"/>
                      <a:pt x="429" y="136"/>
                    </a:cubicBezTo>
                    <a:cubicBezTo>
                      <a:pt x="429" y="136"/>
                      <a:pt x="428" y="136"/>
                      <a:pt x="427" y="135"/>
                    </a:cubicBezTo>
                    <a:cubicBezTo>
                      <a:pt x="445" y="96"/>
                      <a:pt x="445" y="96"/>
                      <a:pt x="445" y="96"/>
                    </a:cubicBezTo>
                    <a:cubicBezTo>
                      <a:pt x="454" y="100"/>
                      <a:pt x="463" y="105"/>
                      <a:pt x="471" y="110"/>
                    </a:cubicBezTo>
                    <a:moveTo>
                      <a:pt x="438" y="93"/>
                    </a:moveTo>
                    <a:cubicBezTo>
                      <a:pt x="421" y="132"/>
                      <a:pt x="421" y="132"/>
                      <a:pt x="421" y="132"/>
                    </a:cubicBezTo>
                    <a:cubicBezTo>
                      <a:pt x="413" y="129"/>
                      <a:pt x="406" y="127"/>
                      <a:pt x="398" y="124"/>
                    </a:cubicBezTo>
                    <a:cubicBezTo>
                      <a:pt x="409" y="83"/>
                      <a:pt x="409" y="83"/>
                      <a:pt x="409" y="83"/>
                    </a:cubicBezTo>
                    <a:cubicBezTo>
                      <a:pt x="419" y="85"/>
                      <a:pt x="429" y="89"/>
                      <a:pt x="438" y="93"/>
                    </a:cubicBezTo>
                    <a:moveTo>
                      <a:pt x="402" y="81"/>
                    </a:move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83" y="120"/>
                      <a:pt x="375" y="119"/>
                      <a:pt x="367" y="118"/>
                    </a:cubicBezTo>
                    <a:cubicBezTo>
                      <a:pt x="373" y="75"/>
                      <a:pt x="373" y="75"/>
                      <a:pt x="373" y="75"/>
                    </a:cubicBezTo>
                    <a:cubicBezTo>
                      <a:pt x="383" y="76"/>
                      <a:pt x="393" y="78"/>
                      <a:pt x="402" y="81"/>
                    </a:cubicBezTo>
                    <a:moveTo>
                      <a:pt x="365" y="74"/>
                    </a:moveTo>
                    <a:cubicBezTo>
                      <a:pt x="360" y="117"/>
                      <a:pt x="360" y="117"/>
                      <a:pt x="360" y="117"/>
                    </a:cubicBezTo>
                    <a:cubicBezTo>
                      <a:pt x="352" y="116"/>
                      <a:pt x="344" y="115"/>
                      <a:pt x="336" y="116"/>
                    </a:cubicBezTo>
                    <a:cubicBezTo>
                      <a:pt x="335" y="72"/>
                      <a:pt x="335" y="72"/>
                      <a:pt x="335" y="72"/>
                    </a:cubicBezTo>
                    <a:cubicBezTo>
                      <a:pt x="345" y="72"/>
                      <a:pt x="355" y="73"/>
                      <a:pt x="365" y="74"/>
                    </a:cubicBezTo>
                    <a:moveTo>
                      <a:pt x="328" y="72"/>
                    </a:moveTo>
                    <a:cubicBezTo>
                      <a:pt x="329" y="116"/>
                      <a:pt x="329" y="116"/>
                      <a:pt x="329" y="116"/>
                    </a:cubicBezTo>
                    <a:cubicBezTo>
                      <a:pt x="321" y="116"/>
                      <a:pt x="313" y="117"/>
                      <a:pt x="305" y="118"/>
                    </a:cubicBezTo>
                    <a:cubicBezTo>
                      <a:pt x="298" y="75"/>
                      <a:pt x="298" y="75"/>
                      <a:pt x="298" y="75"/>
                    </a:cubicBezTo>
                    <a:cubicBezTo>
                      <a:pt x="308" y="73"/>
                      <a:pt x="318" y="72"/>
                      <a:pt x="328" y="72"/>
                    </a:cubicBezTo>
                    <a:moveTo>
                      <a:pt x="290" y="76"/>
                    </a:move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89" y="120"/>
                      <a:pt x="282" y="122"/>
                      <a:pt x="274" y="125"/>
                    </a:cubicBezTo>
                    <a:cubicBezTo>
                      <a:pt x="261" y="83"/>
                      <a:pt x="261" y="83"/>
                      <a:pt x="261" y="83"/>
                    </a:cubicBezTo>
                    <a:cubicBezTo>
                      <a:pt x="271" y="80"/>
                      <a:pt x="280" y="78"/>
                      <a:pt x="290" y="76"/>
                    </a:cubicBezTo>
                    <a:moveTo>
                      <a:pt x="254" y="85"/>
                    </a:move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59" y="129"/>
                      <a:pt x="252" y="132"/>
                      <a:pt x="244" y="136"/>
                    </a:cubicBezTo>
                    <a:cubicBezTo>
                      <a:pt x="225" y="96"/>
                      <a:pt x="225" y="96"/>
                      <a:pt x="225" y="96"/>
                    </a:cubicBezTo>
                    <a:cubicBezTo>
                      <a:pt x="235" y="92"/>
                      <a:pt x="244" y="88"/>
                      <a:pt x="254" y="85"/>
                    </a:cubicBezTo>
                    <a:moveTo>
                      <a:pt x="219" y="99"/>
                    </a:move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1" y="142"/>
                      <a:pt x="224" y="146"/>
                      <a:pt x="217" y="151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201" y="109"/>
                      <a:pt x="210" y="104"/>
                      <a:pt x="219" y="99"/>
                    </a:cubicBezTo>
                    <a:moveTo>
                      <a:pt x="186" y="118"/>
                    </a:moveTo>
                    <a:cubicBezTo>
                      <a:pt x="211" y="155"/>
                      <a:pt x="211" y="155"/>
                      <a:pt x="211" y="155"/>
                    </a:cubicBezTo>
                    <a:cubicBezTo>
                      <a:pt x="204" y="159"/>
                      <a:pt x="198" y="164"/>
                      <a:pt x="192" y="170"/>
                    </a:cubicBezTo>
                    <a:cubicBezTo>
                      <a:pt x="162" y="137"/>
                      <a:pt x="162" y="137"/>
                      <a:pt x="162" y="137"/>
                    </a:cubicBezTo>
                    <a:cubicBezTo>
                      <a:pt x="170" y="130"/>
                      <a:pt x="178" y="124"/>
                      <a:pt x="186" y="118"/>
                    </a:cubicBezTo>
                    <a:moveTo>
                      <a:pt x="157" y="142"/>
                    </a:moveTo>
                    <a:cubicBezTo>
                      <a:pt x="186" y="175"/>
                      <a:pt x="186" y="175"/>
                      <a:pt x="186" y="175"/>
                    </a:cubicBezTo>
                    <a:cubicBezTo>
                      <a:pt x="180" y="180"/>
                      <a:pt x="175" y="186"/>
                      <a:pt x="170" y="192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42" y="156"/>
                      <a:pt x="149" y="149"/>
                      <a:pt x="157" y="142"/>
                    </a:cubicBezTo>
                    <a:moveTo>
                      <a:pt x="131" y="169"/>
                    </a:moveTo>
                    <a:cubicBezTo>
                      <a:pt x="165" y="198"/>
                      <a:pt x="165" y="198"/>
                      <a:pt x="165" y="198"/>
                    </a:cubicBezTo>
                    <a:cubicBezTo>
                      <a:pt x="160" y="204"/>
                      <a:pt x="155" y="210"/>
                      <a:pt x="151" y="217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9" y="185"/>
                      <a:pt x="125" y="177"/>
                      <a:pt x="131" y="169"/>
                    </a:cubicBezTo>
                    <a:moveTo>
                      <a:pt x="109" y="200"/>
                    </a:moveTo>
                    <a:cubicBezTo>
                      <a:pt x="147" y="223"/>
                      <a:pt x="147" y="223"/>
                      <a:pt x="147" y="223"/>
                    </a:cubicBezTo>
                    <a:cubicBezTo>
                      <a:pt x="143" y="230"/>
                      <a:pt x="140" y="236"/>
                      <a:pt x="136" y="243"/>
                    </a:cubicBezTo>
                    <a:cubicBezTo>
                      <a:pt x="136" y="244"/>
                      <a:pt x="136" y="244"/>
                      <a:pt x="136" y="245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9" y="218"/>
                      <a:pt x="104" y="209"/>
                      <a:pt x="109" y="200"/>
                    </a:cubicBezTo>
                    <a:moveTo>
                      <a:pt x="92" y="234"/>
                    </a:move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0" y="259"/>
                      <a:pt x="127" y="267"/>
                      <a:pt x="125" y="274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5" y="253"/>
                      <a:pt x="88" y="243"/>
                      <a:pt x="92" y="234"/>
                    </a:cubicBezTo>
                    <a:moveTo>
                      <a:pt x="80" y="270"/>
                    </a:moveTo>
                    <a:cubicBezTo>
                      <a:pt x="123" y="281"/>
                      <a:pt x="123" y="281"/>
                      <a:pt x="123" y="281"/>
                    </a:cubicBezTo>
                    <a:cubicBezTo>
                      <a:pt x="121" y="289"/>
                      <a:pt x="119" y="297"/>
                      <a:pt x="118" y="305"/>
                    </a:cubicBezTo>
                    <a:cubicBezTo>
                      <a:pt x="74" y="300"/>
                      <a:pt x="74" y="300"/>
                      <a:pt x="74" y="300"/>
                    </a:cubicBezTo>
                    <a:cubicBezTo>
                      <a:pt x="75" y="289"/>
                      <a:pt x="78" y="279"/>
                      <a:pt x="80" y="270"/>
                    </a:cubicBezTo>
                    <a:moveTo>
                      <a:pt x="72" y="337"/>
                    </a:moveTo>
                    <a:cubicBezTo>
                      <a:pt x="71" y="327"/>
                      <a:pt x="72" y="317"/>
                      <a:pt x="73" y="307"/>
                    </a:cubicBezTo>
                    <a:cubicBezTo>
                      <a:pt x="117" y="312"/>
                      <a:pt x="117" y="312"/>
                      <a:pt x="117" y="312"/>
                    </a:cubicBezTo>
                    <a:cubicBezTo>
                      <a:pt x="116" y="320"/>
                      <a:pt x="116" y="328"/>
                      <a:pt x="116" y="336"/>
                    </a:cubicBezTo>
                    <a:cubicBezTo>
                      <a:pt x="72" y="337"/>
                      <a:pt x="72" y="337"/>
                      <a:pt x="72" y="337"/>
                    </a:cubicBezTo>
                    <a:moveTo>
                      <a:pt x="72" y="345"/>
                    </a:moveTo>
                    <a:cubicBezTo>
                      <a:pt x="116" y="344"/>
                      <a:pt x="116" y="344"/>
                      <a:pt x="116" y="344"/>
                    </a:cubicBezTo>
                    <a:cubicBezTo>
                      <a:pt x="116" y="352"/>
                      <a:pt x="117" y="360"/>
                      <a:pt x="118" y="368"/>
                    </a:cubicBezTo>
                    <a:cubicBezTo>
                      <a:pt x="74" y="375"/>
                      <a:pt x="74" y="375"/>
                      <a:pt x="74" y="375"/>
                    </a:cubicBezTo>
                    <a:cubicBezTo>
                      <a:pt x="73" y="365"/>
                      <a:pt x="72" y="355"/>
                      <a:pt x="72" y="345"/>
                    </a:cubicBezTo>
                    <a:moveTo>
                      <a:pt x="76" y="382"/>
                    </a:moveTo>
                    <a:cubicBezTo>
                      <a:pt x="120" y="375"/>
                      <a:pt x="120" y="375"/>
                      <a:pt x="120" y="375"/>
                    </a:cubicBezTo>
                    <a:cubicBezTo>
                      <a:pt x="121" y="383"/>
                      <a:pt x="123" y="391"/>
                      <a:pt x="125" y="399"/>
                    </a:cubicBezTo>
                    <a:cubicBezTo>
                      <a:pt x="83" y="412"/>
                      <a:pt x="83" y="412"/>
                      <a:pt x="83" y="412"/>
                    </a:cubicBezTo>
                    <a:cubicBezTo>
                      <a:pt x="80" y="402"/>
                      <a:pt x="77" y="392"/>
                      <a:pt x="76" y="382"/>
                    </a:cubicBezTo>
                    <a:moveTo>
                      <a:pt x="96" y="447"/>
                    </a:moveTo>
                    <a:cubicBezTo>
                      <a:pt x="92" y="438"/>
                      <a:pt x="88" y="429"/>
                      <a:pt x="85" y="419"/>
                    </a:cubicBezTo>
                    <a:cubicBezTo>
                      <a:pt x="127" y="406"/>
                      <a:pt x="127" y="406"/>
                      <a:pt x="127" y="406"/>
                    </a:cubicBezTo>
                    <a:cubicBezTo>
                      <a:pt x="130" y="413"/>
                      <a:pt x="133" y="421"/>
                      <a:pt x="136" y="428"/>
                    </a:cubicBezTo>
                    <a:cubicBezTo>
                      <a:pt x="96" y="447"/>
                      <a:pt x="96" y="447"/>
                      <a:pt x="96" y="447"/>
                    </a:cubicBezTo>
                    <a:moveTo>
                      <a:pt x="114" y="480"/>
                    </a:moveTo>
                    <a:cubicBezTo>
                      <a:pt x="109" y="472"/>
                      <a:pt x="104" y="463"/>
                      <a:pt x="99" y="454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43" y="442"/>
                      <a:pt x="147" y="449"/>
                      <a:pt x="151" y="456"/>
                    </a:cubicBezTo>
                    <a:cubicBezTo>
                      <a:pt x="114" y="480"/>
                      <a:pt x="114" y="480"/>
                      <a:pt x="114" y="480"/>
                    </a:cubicBezTo>
                    <a:moveTo>
                      <a:pt x="119" y="486"/>
                    </a:moveTo>
                    <a:cubicBezTo>
                      <a:pt x="155" y="462"/>
                      <a:pt x="155" y="462"/>
                      <a:pt x="155" y="462"/>
                    </a:cubicBezTo>
                    <a:cubicBezTo>
                      <a:pt x="160" y="468"/>
                      <a:pt x="165" y="475"/>
                      <a:pt x="170" y="481"/>
                    </a:cubicBezTo>
                    <a:cubicBezTo>
                      <a:pt x="137" y="510"/>
                      <a:pt x="137" y="510"/>
                      <a:pt x="137" y="510"/>
                    </a:cubicBezTo>
                    <a:cubicBezTo>
                      <a:pt x="131" y="503"/>
                      <a:pt x="124" y="495"/>
                      <a:pt x="119" y="486"/>
                    </a:cubicBezTo>
                    <a:moveTo>
                      <a:pt x="142" y="516"/>
                    </a:moveTo>
                    <a:cubicBezTo>
                      <a:pt x="175" y="486"/>
                      <a:pt x="175" y="486"/>
                      <a:pt x="175" y="486"/>
                    </a:cubicBezTo>
                    <a:cubicBezTo>
                      <a:pt x="181" y="492"/>
                      <a:pt x="186" y="498"/>
                      <a:pt x="193" y="503"/>
                    </a:cubicBezTo>
                    <a:cubicBezTo>
                      <a:pt x="164" y="537"/>
                      <a:pt x="164" y="537"/>
                      <a:pt x="164" y="537"/>
                    </a:cubicBezTo>
                    <a:cubicBezTo>
                      <a:pt x="157" y="530"/>
                      <a:pt x="149" y="523"/>
                      <a:pt x="142" y="516"/>
                    </a:cubicBezTo>
                    <a:moveTo>
                      <a:pt x="195" y="559"/>
                    </a:moveTo>
                    <a:cubicBezTo>
                      <a:pt x="186" y="554"/>
                      <a:pt x="178" y="548"/>
                      <a:pt x="170" y="542"/>
                    </a:cubicBezTo>
                    <a:cubicBezTo>
                      <a:pt x="198" y="508"/>
                      <a:pt x="198" y="508"/>
                      <a:pt x="198" y="508"/>
                    </a:cubicBezTo>
                    <a:cubicBezTo>
                      <a:pt x="204" y="513"/>
                      <a:pt x="211" y="517"/>
                      <a:pt x="218" y="522"/>
                    </a:cubicBezTo>
                    <a:cubicBezTo>
                      <a:pt x="195" y="559"/>
                      <a:pt x="195" y="559"/>
                      <a:pt x="195" y="559"/>
                    </a:cubicBezTo>
                    <a:moveTo>
                      <a:pt x="201" y="563"/>
                    </a:moveTo>
                    <a:cubicBezTo>
                      <a:pt x="224" y="526"/>
                      <a:pt x="224" y="526"/>
                      <a:pt x="224" y="526"/>
                    </a:cubicBezTo>
                    <a:cubicBezTo>
                      <a:pt x="230" y="529"/>
                      <a:pt x="237" y="533"/>
                      <a:pt x="244" y="536"/>
                    </a:cubicBezTo>
                    <a:cubicBezTo>
                      <a:pt x="244" y="536"/>
                      <a:pt x="245" y="536"/>
                      <a:pt x="245" y="537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19" y="573"/>
                      <a:pt x="210" y="568"/>
                      <a:pt x="201" y="563"/>
                    </a:cubicBezTo>
                    <a:moveTo>
                      <a:pt x="251" y="521"/>
                    </a:moveTo>
                    <a:cubicBezTo>
                      <a:pt x="148" y="473"/>
                      <a:pt x="104" y="352"/>
                      <a:pt x="152" y="250"/>
                    </a:cubicBezTo>
                    <a:cubicBezTo>
                      <a:pt x="199" y="148"/>
                      <a:pt x="320" y="104"/>
                      <a:pt x="422" y="151"/>
                    </a:cubicBezTo>
                    <a:cubicBezTo>
                      <a:pt x="524" y="199"/>
                      <a:pt x="569" y="320"/>
                      <a:pt x="521" y="422"/>
                    </a:cubicBezTo>
                    <a:cubicBezTo>
                      <a:pt x="474" y="524"/>
                      <a:pt x="353" y="568"/>
                      <a:pt x="251" y="521"/>
                    </a:cubicBezTo>
                    <a:moveTo>
                      <a:pt x="235" y="580"/>
                    </a:moveTo>
                    <a:cubicBezTo>
                      <a:pt x="252" y="540"/>
                      <a:pt x="252" y="540"/>
                      <a:pt x="252" y="540"/>
                    </a:cubicBezTo>
                    <a:cubicBezTo>
                      <a:pt x="260" y="543"/>
                      <a:pt x="267" y="545"/>
                      <a:pt x="275" y="548"/>
                    </a:cubicBezTo>
                    <a:cubicBezTo>
                      <a:pt x="263" y="590"/>
                      <a:pt x="263" y="590"/>
                      <a:pt x="263" y="590"/>
                    </a:cubicBezTo>
                    <a:cubicBezTo>
                      <a:pt x="254" y="587"/>
                      <a:pt x="244" y="584"/>
                      <a:pt x="235" y="580"/>
                    </a:cubicBezTo>
                    <a:moveTo>
                      <a:pt x="271" y="592"/>
                    </a:moveTo>
                    <a:cubicBezTo>
                      <a:pt x="282" y="550"/>
                      <a:pt x="282" y="550"/>
                      <a:pt x="282" y="550"/>
                    </a:cubicBezTo>
                    <a:cubicBezTo>
                      <a:pt x="290" y="552"/>
                      <a:pt x="298" y="553"/>
                      <a:pt x="306" y="554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290" y="596"/>
                      <a:pt x="280" y="594"/>
                      <a:pt x="271" y="592"/>
                    </a:cubicBezTo>
                    <a:moveTo>
                      <a:pt x="308" y="599"/>
                    </a:moveTo>
                    <a:cubicBezTo>
                      <a:pt x="313" y="555"/>
                      <a:pt x="313" y="555"/>
                      <a:pt x="313" y="555"/>
                    </a:cubicBezTo>
                    <a:cubicBezTo>
                      <a:pt x="321" y="556"/>
                      <a:pt x="329" y="556"/>
                      <a:pt x="337" y="556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28" y="600"/>
                      <a:pt x="318" y="600"/>
                      <a:pt x="308" y="599"/>
                    </a:cubicBezTo>
                    <a:moveTo>
                      <a:pt x="345" y="600"/>
                    </a:moveTo>
                    <a:cubicBezTo>
                      <a:pt x="345" y="556"/>
                      <a:pt x="345" y="556"/>
                      <a:pt x="345" y="556"/>
                    </a:cubicBezTo>
                    <a:cubicBezTo>
                      <a:pt x="353" y="556"/>
                      <a:pt x="361" y="555"/>
                      <a:pt x="369" y="554"/>
                    </a:cubicBezTo>
                    <a:cubicBezTo>
                      <a:pt x="376" y="597"/>
                      <a:pt x="376" y="597"/>
                      <a:pt x="376" y="597"/>
                    </a:cubicBezTo>
                    <a:cubicBezTo>
                      <a:pt x="366" y="599"/>
                      <a:pt x="355" y="600"/>
                      <a:pt x="345" y="600"/>
                    </a:cubicBezTo>
                    <a:moveTo>
                      <a:pt x="383" y="596"/>
                    </a:moveTo>
                    <a:cubicBezTo>
                      <a:pt x="376" y="553"/>
                      <a:pt x="376" y="553"/>
                      <a:pt x="376" y="553"/>
                    </a:cubicBezTo>
                    <a:cubicBezTo>
                      <a:pt x="384" y="551"/>
                      <a:pt x="392" y="549"/>
                      <a:pt x="399" y="547"/>
                    </a:cubicBezTo>
                    <a:cubicBezTo>
                      <a:pt x="412" y="589"/>
                      <a:pt x="412" y="589"/>
                      <a:pt x="412" y="589"/>
                    </a:cubicBezTo>
                    <a:cubicBezTo>
                      <a:pt x="403" y="592"/>
                      <a:pt x="393" y="594"/>
                      <a:pt x="383" y="596"/>
                    </a:cubicBezTo>
                    <a:moveTo>
                      <a:pt x="419" y="586"/>
                    </a:moveTo>
                    <a:cubicBezTo>
                      <a:pt x="406" y="545"/>
                      <a:pt x="406" y="545"/>
                      <a:pt x="406" y="545"/>
                    </a:cubicBezTo>
                    <a:cubicBezTo>
                      <a:pt x="414" y="542"/>
                      <a:pt x="421" y="539"/>
                      <a:pt x="429" y="536"/>
                    </a:cubicBezTo>
                    <a:cubicBezTo>
                      <a:pt x="448" y="575"/>
                      <a:pt x="448" y="575"/>
                      <a:pt x="448" y="575"/>
                    </a:cubicBezTo>
                    <a:cubicBezTo>
                      <a:pt x="438" y="579"/>
                      <a:pt x="429" y="583"/>
                      <a:pt x="419" y="586"/>
                    </a:cubicBezTo>
                    <a:moveTo>
                      <a:pt x="454" y="572"/>
                    </a:moveTo>
                    <a:cubicBezTo>
                      <a:pt x="435" y="533"/>
                      <a:pt x="435" y="533"/>
                      <a:pt x="435" y="533"/>
                    </a:cubicBezTo>
                    <a:cubicBezTo>
                      <a:pt x="443" y="529"/>
                      <a:pt x="449" y="525"/>
                      <a:pt x="456" y="521"/>
                    </a:cubicBezTo>
                    <a:cubicBezTo>
                      <a:pt x="480" y="557"/>
                      <a:pt x="480" y="557"/>
                      <a:pt x="480" y="557"/>
                    </a:cubicBezTo>
                    <a:cubicBezTo>
                      <a:pt x="472" y="562"/>
                      <a:pt x="463" y="567"/>
                      <a:pt x="454" y="572"/>
                    </a:cubicBezTo>
                    <a:moveTo>
                      <a:pt x="487" y="553"/>
                    </a:moveTo>
                    <a:cubicBezTo>
                      <a:pt x="462" y="517"/>
                      <a:pt x="462" y="517"/>
                      <a:pt x="462" y="517"/>
                    </a:cubicBezTo>
                    <a:cubicBezTo>
                      <a:pt x="469" y="512"/>
                      <a:pt x="475" y="507"/>
                      <a:pt x="481" y="502"/>
                    </a:cubicBezTo>
                    <a:cubicBezTo>
                      <a:pt x="510" y="534"/>
                      <a:pt x="510" y="534"/>
                      <a:pt x="510" y="534"/>
                    </a:cubicBezTo>
                    <a:cubicBezTo>
                      <a:pt x="503" y="541"/>
                      <a:pt x="495" y="547"/>
                      <a:pt x="487" y="553"/>
                    </a:cubicBezTo>
                    <a:moveTo>
                      <a:pt x="516" y="529"/>
                    </a:moveTo>
                    <a:cubicBezTo>
                      <a:pt x="487" y="497"/>
                      <a:pt x="487" y="497"/>
                      <a:pt x="487" y="497"/>
                    </a:cubicBezTo>
                    <a:cubicBezTo>
                      <a:pt x="493" y="492"/>
                      <a:pt x="498" y="486"/>
                      <a:pt x="503" y="480"/>
                    </a:cubicBezTo>
                    <a:cubicBezTo>
                      <a:pt x="537" y="507"/>
                      <a:pt x="537" y="507"/>
                      <a:pt x="537" y="507"/>
                    </a:cubicBezTo>
                    <a:cubicBezTo>
                      <a:pt x="530" y="515"/>
                      <a:pt x="523" y="522"/>
                      <a:pt x="516" y="529"/>
                    </a:cubicBezTo>
                    <a:moveTo>
                      <a:pt x="541" y="501"/>
                    </a:moveTo>
                    <a:cubicBezTo>
                      <a:pt x="508" y="474"/>
                      <a:pt x="508" y="474"/>
                      <a:pt x="508" y="474"/>
                    </a:cubicBezTo>
                    <a:cubicBezTo>
                      <a:pt x="513" y="468"/>
                      <a:pt x="518" y="461"/>
                      <a:pt x="522" y="454"/>
                    </a:cubicBezTo>
                    <a:cubicBezTo>
                      <a:pt x="559" y="477"/>
                      <a:pt x="559" y="477"/>
                      <a:pt x="559" y="477"/>
                    </a:cubicBezTo>
                    <a:cubicBezTo>
                      <a:pt x="553" y="485"/>
                      <a:pt x="548" y="494"/>
                      <a:pt x="541" y="501"/>
                    </a:cubicBezTo>
                    <a:moveTo>
                      <a:pt x="563" y="471"/>
                    </a:moveTo>
                    <a:cubicBezTo>
                      <a:pt x="526" y="448"/>
                      <a:pt x="526" y="448"/>
                      <a:pt x="526" y="448"/>
                    </a:cubicBezTo>
                    <a:cubicBezTo>
                      <a:pt x="530" y="442"/>
                      <a:pt x="533" y="435"/>
                      <a:pt x="536" y="429"/>
                    </a:cubicBezTo>
                    <a:cubicBezTo>
                      <a:pt x="537" y="428"/>
                      <a:pt x="537" y="427"/>
                      <a:pt x="537" y="427"/>
                    </a:cubicBezTo>
                    <a:cubicBezTo>
                      <a:pt x="577" y="444"/>
                      <a:pt x="577" y="444"/>
                      <a:pt x="577" y="444"/>
                    </a:cubicBezTo>
                    <a:cubicBezTo>
                      <a:pt x="572" y="453"/>
                      <a:pt x="568" y="462"/>
                      <a:pt x="563" y="4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3"/>
              <p:cNvSpPr>
                <a:spLocks noEditPoints="1"/>
              </p:cNvSpPr>
              <p:nvPr/>
            </p:nvSpPr>
            <p:spPr bwMode="auto">
              <a:xfrm>
                <a:off x="5718821" y="4771564"/>
                <a:ext cx="788569" cy="786126"/>
              </a:xfrm>
              <a:custGeom>
                <a:avLst/>
                <a:gdLst>
                  <a:gd name="T0" fmla="*/ 140 w 409"/>
                  <a:gd name="T1" fmla="*/ 29 h 408"/>
                  <a:gd name="T2" fmla="*/ 109 w 409"/>
                  <a:gd name="T3" fmla="*/ 44 h 408"/>
                  <a:gd name="T4" fmla="*/ 81 w 409"/>
                  <a:gd name="T5" fmla="*/ 64 h 408"/>
                  <a:gd name="T6" fmla="*/ 58 w 409"/>
                  <a:gd name="T7" fmla="*/ 89 h 408"/>
                  <a:gd name="T8" fmla="*/ 39 w 409"/>
                  <a:gd name="T9" fmla="*/ 118 h 408"/>
                  <a:gd name="T10" fmla="*/ 26 w 409"/>
                  <a:gd name="T11" fmla="*/ 150 h 408"/>
                  <a:gd name="T12" fmla="*/ 19 w 409"/>
                  <a:gd name="T13" fmla="*/ 184 h 408"/>
                  <a:gd name="T14" fmla="*/ 19 w 409"/>
                  <a:gd name="T15" fmla="*/ 218 h 408"/>
                  <a:gd name="T16" fmla="*/ 25 w 409"/>
                  <a:gd name="T17" fmla="*/ 252 h 408"/>
                  <a:gd name="T18" fmla="*/ 36 w 409"/>
                  <a:gd name="T19" fmla="*/ 284 h 408"/>
                  <a:gd name="T20" fmla="*/ 54 w 409"/>
                  <a:gd name="T21" fmla="*/ 314 h 408"/>
                  <a:gd name="T22" fmla="*/ 77 w 409"/>
                  <a:gd name="T23" fmla="*/ 340 h 408"/>
                  <a:gd name="T24" fmla="*/ 104 w 409"/>
                  <a:gd name="T25" fmla="*/ 361 h 408"/>
                  <a:gd name="T26" fmla="*/ 134 w 409"/>
                  <a:gd name="T27" fmla="*/ 377 h 408"/>
                  <a:gd name="T28" fmla="*/ 167 w 409"/>
                  <a:gd name="T29" fmla="*/ 387 h 408"/>
                  <a:gd name="T30" fmla="*/ 201 w 409"/>
                  <a:gd name="T31" fmla="*/ 391 h 408"/>
                  <a:gd name="T32" fmla="*/ 236 w 409"/>
                  <a:gd name="T33" fmla="*/ 388 h 408"/>
                  <a:gd name="T34" fmla="*/ 269 w 409"/>
                  <a:gd name="T35" fmla="*/ 379 h 408"/>
                  <a:gd name="T36" fmla="*/ 300 w 409"/>
                  <a:gd name="T37" fmla="*/ 364 h 408"/>
                  <a:gd name="T38" fmla="*/ 328 w 409"/>
                  <a:gd name="T39" fmla="*/ 344 h 408"/>
                  <a:gd name="T40" fmla="*/ 351 w 409"/>
                  <a:gd name="T41" fmla="*/ 319 h 408"/>
                  <a:gd name="T42" fmla="*/ 370 w 409"/>
                  <a:gd name="T43" fmla="*/ 290 h 408"/>
                  <a:gd name="T44" fmla="*/ 383 w 409"/>
                  <a:gd name="T45" fmla="*/ 258 h 408"/>
                  <a:gd name="T46" fmla="*/ 390 w 409"/>
                  <a:gd name="T47" fmla="*/ 225 h 408"/>
                  <a:gd name="T48" fmla="*/ 390 w 409"/>
                  <a:gd name="T49" fmla="*/ 190 h 408"/>
                  <a:gd name="T50" fmla="*/ 385 w 409"/>
                  <a:gd name="T51" fmla="*/ 156 h 408"/>
                  <a:gd name="T52" fmla="*/ 373 w 409"/>
                  <a:gd name="T53" fmla="*/ 124 h 408"/>
                  <a:gd name="T54" fmla="*/ 355 w 409"/>
                  <a:gd name="T55" fmla="*/ 95 h 408"/>
                  <a:gd name="T56" fmla="*/ 332 w 409"/>
                  <a:gd name="T57" fmla="*/ 69 h 408"/>
                  <a:gd name="T58" fmla="*/ 305 w 409"/>
                  <a:gd name="T59" fmla="*/ 48 h 408"/>
                  <a:gd name="T60" fmla="*/ 275 w 409"/>
                  <a:gd name="T61" fmla="*/ 32 h 408"/>
                  <a:gd name="T62" fmla="*/ 242 w 409"/>
                  <a:gd name="T63" fmla="*/ 22 h 408"/>
                  <a:gd name="T64" fmla="*/ 208 w 409"/>
                  <a:gd name="T65" fmla="*/ 18 h 408"/>
                  <a:gd name="T66" fmla="*/ 174 w 409"/>
                  <a:gd name="T67" fmla="*/ 21 h 408"/>
                  <a:gd name="T68" fmla="*/ 179 w 409"/>
                  <a:gd name="T69" fmla="*/ 124 h 408"/>
                  <a:gd name="T70" fmla="*/ 124 w 409"/>
                  <a:gd name="T71" fmla="*/ 230 h 408"/>
                  <a:gd name="T72" fmla="*/ 316 w 409"/>
                  <a:gd name="T73" fmla="*/ 288 h 408"/>
                  <a:gd name="T74" fmla="*/ 74 w 409"/>
                  <a:gd name="T75" fmla="*/ 288 h 408"/>
                  <a:gd name="T76" fmla="*/ 120 w 409"/>
                  <a:gd name="T77" fmla="*/ 265 h 408"/>
                  <a:gd name="T78" fmla="*/ 309 w 409"/>
                  <a:gd name="T79" fmla="*/ 89 h 408"/>
                  <a:gd name="T80" fmla="*/ 336 w 409"/>
                  <a:gd name="T81" fmla="*/ 252 h 408"/>
                  <a:gd name="T82" fmla="*/ 304 w 409"/>
                  <a:gd name="T83" fmla="*/ 173 h 408"/>
                  <a:gd name="T84" fmla="*/ 289 w 409"/>
                  <a:gd name="T85" fmla="*/ 93 h 408"/>
                  <a:gd name="T86" fmla="*/ 252 w 409"/>
                  <a:gd name="T87" fmla="*/ 73 h 408"/>
                  <a:gd name="T88" fmla="*/ 173 w 409"/>
                  <a:gd name="T89" fmla="*/ 104 h 408"/>
                  <a:gd name="T90" fmla="*/ 67 w 409"/>
                  <a:gd name="T91" fmla="*/ 229 h 408"/>
                  <a:gd name="T92" fmla="*/ 244 w 409"/>
                  <a:gd name="T93" fmla="*/ 5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9" h="408">
                    <a:moveTo>
                      <a:pt x="157" y="24"/>
                    </a:moveTo>
                    <a:cubicBezTo>
                      <a:pt x="143" y="9"/>
                      <a:pt x="143" y="9"/>
                      <a:pt x="143" y="9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37"/>
                      <a:pt x="131" y="40"/>
                      <a:pt x="125" y="36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0" y="52"/>
                      <a:pt x="102" y="57"/>
                      <a:pt x="95" y="53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3" y="72"/>
                      <a:pt x="76" y="78"/>
                      <a:pt x="69" y="76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61" y="96"/>
                      <a:pt x="55" y="104"/>
                      <a:pt x="48" y="103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3" y="125"/>
                      <a:pt x="40" y="133"/>
                      <a:pt x="32" y="134"/>
                    </a:cubicBezTo>
                    <a:cubicBezTo>
                      <a:pt x="12" y="136"/>
                      <a:pt x="12" y="136"/>
                      <a:pt x="12" y="136"/>
                    </a:cubicBezTo>
                    <a:cubicBezTo>
                      <a:pt x="26" y="150"/>
                      <a:pt x="26" y="150"/>
                      <a:pt x="26" y="150"/>
                    </a:cubicBezTo>
                    <a:cubicBezTo>
                      <a:pt x="32" y="155"/>
                      <a:pt x="29" y="164"/>
                      <a:pt x="22" y="167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26" y="188"/>
                      <a:pt x="25" y="197"/>
                      <a:pt x="18" y="20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6" y="221"/>
                      <a:pt x="27" y="230"/>
                      <a:pt x="21" y="235"/>
                    </a:cubicBezTo>
                    <a:cubicBezTo>
                      <a:pt x="5" y="247"/>
                      <a:pt x="5" y="247"/>
                      <a:pt x="5" y="247"/>
                    </a:cubicBezTo>
                    <a:cubicBezTo>
                      <a:pt x="25" y="252"/>
                      <a:pt x="25" y="252"/>
                      <a:pt x="25" y="252"/>
                    </a:cubicBezTo>
                    <a:cubicBezTo>
                      <a:pt x="32" y="254"/>
                      <a:pt x="35" y="263"/>
                      <a:pt x="30" y="268"/>
                    </a:cubicBezTo>
                    <a:cubicBezTo>
                      <a:pt x="16" y="283"/>
                      <a:pt x="16" y="283"/>
                      <a:pt x="16" y="283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44" y="285"/>
                      <a:pt x="48" y="293"/>
                      <a:pt x="44" y="299"/>
                    </a:cubicBezTo>
                    <a:cubicBezTo>
                      <a:pt x="34" y="317"/>
                      <a:pt x="34" y="317"/>
                      <a:pt x="34" y="317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61" y="313"/>
                      <a:pt x="67" y="320"/>
                      <a:pt x="65" y="327"/>
                    </a:cubicBezTo>
                    <a:cubicBezTo>
                      <a:pt x="57" y="346"/>
                      <a:pt x="57" y="346"/>
                      <a:pt x="57" y="346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84" y="337"/>
                      <a:pt x="91" y="343"/>
                      <a:pt x="89" y="351"/>
                    </a:cubicBezTo>
                    <a:cubicBezTo>
                      <a:pt x="86" y="371"/>
                      <a:pt x="86" y="371"/>
                      <a:pt x="86" y="371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10" y="357"/>
                      <a:pt x="118" y="362"/>
                      <a:pt x="118" y="369"/>
                    </a:cubicBezTo>
                    <a:cubicBezTo>
                      <a:pt x="119" y="390"/>
                      <a:pt x="119" y="390"/>
                      <a:pt x="119" y="390"/>
                    </a:cubicBezTo>
                    <a:cubicBezTo>
                      <a:pt x="134" y="377"/>
                      <a:pt x="134" y="377"/>
                      <a:pt x="134" y="377"/>
                    </a:cubicBezTo>
                    <a:cubicBezTo>
                      <a:pt x="140" y="372"/>
                      <a:pt x="149" y="375"/>
                      <a:pt x="150" y="382"/>
                    </a:cubicBezTo>
                    <a:cubicBezTo>
                      <a:pt x="154" y="402"/>
                      <a:pt x="154" y="402"/>
                      <a:pt x="154" y="402"/>
                    </a:cubicBezTo>
                    <a:cubicBezTo>
                      <a:pt x="167" y="387"/>
                      <a:pt x="167" y="387"/>
                      <a:pt x="167" y="387"/>
                    </a:cubicBezTo>
                    <a:cubicBezTo>
                      <a:pt x="172" y="381"/>
                      <a:pt x="181" y="383"/>
                      <a:pt x="184" y="389"/>
                    </a:cubicBezTo>
                    <a:cubicBezTo>
                      <a:pt x="191" y="408"/>
                      <a:pt x="191" y="408"/>
                      <a:pt x="191" y="408"/>
                    </a:cubicBezTo>
                    <a:cubicBezTo>
                      <a:pt x="201" y="391"/>
                      <a:pt x="201" y="391"/>
                      <a:pt x="201" y="391"/>
                    </a:cubicBezTo>
                    <a:cubicBezTo>
                      <a:pt x="205" y="384"/>
                      <a:pt x="214" y="384"/>
                      <a:pt x="218" y="390"/>
                    </a:cubicBezTo>
                    <a:cubicBezTo>
                      <a:pt x="229" y="407"/>
                      <a:pt x="229" y="407"/>
                      <a:pt x="229" y="407"/>
                    </a:cubicBezTo>
                    <a:cubicBezTo>
                      <a:pt x="236" y="388"/>
                      <a:pt x="236" y="388"/>
                      <a:pt x="236" y="388"/>
                    </a:cubicBezTo>
                    <a:cubicBezTo>
                      <a:pt x="238" y="381"/>
                      <a:pt x="247" y="379"/>
                      <a:pt x="252" y="384"/>
                    </a:cubicBezTo>
                    <a:cubicBezTo>
                      <a:pt x="266" y="399"/>
                      <a:pt x="266" y="399"/>
                      <a:pt x="266" y="399"/>
                    </a:cubicBezTo>
                    <a:cubicBezTo>
                      <a:pt x="269" y="379"/>
                      <a:pt x="269" y="379"/>
                      <a:pt x="269" y="379"/>
                    </a:cubicBezTo>
                    <a:cubicBezTo>
                      <a:pt x="270" y="372"/>
                      <a:pt x="278" y="368"/>
                      <a:pt x="284" y="373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00" y="357"/>
                      <a:pt x="307" y="352"/>
                      <a:pt x="314" y="355"/>
                    </a:cubicBezTo>
                    <a:cubicBezTo>
                      <a:pt x="332" y="364"/>
                      <a:pt x="332" y="364"/>
                      <a:pt x="332" y="364"/>
                    </a:cubicBezTo>
                    <a:cubicBezTo>
                      <a:pt x="328" y="344"/>
                      <a:pt x="328" y="344"/>
                      <a:pt x="328" y="344"/>
                    </a:cubicBezTo>
                    <a:cubicBezTo>
                      <a:pt x="326" y="337"/>
                      <a:pt x="333" y="330"/>
                      <a:pt x="340" y="332"/>
                    </a:cubicBezTo>
                    <a:cubicBezTo>
                      <a:pt x="359" y="338"/>
                      <a:pt x="359" y="338"/>
                      <a:pt x="359" y="338"/>
                    </a:cubicBezTo>
                    <a:cubicBezTo>
                      <a:pt x="351" y="319"/>
                      <a:pt x="351" y="319"/>
                      <a:pt x="351" y="319"/>
                    </a:cubicBezTo>
                    <a:cubicBezTo>
                      <a:pt x="348" y="312"/>
                      <a:pt x="354" y="305"/>
                      <a:pt x="361" y="305"/>
                    </a:cubicBezTo>
                    <a:cubicBezTo>
                      <a:pt x="381" y="307"/>
                      <a:pt x="381" y="307"/>
                      <a:pt x="381" y="307"/>
                    </a:cubicBezTo>
                    <a:cubicBezTo>
                      <a:pt x="370" y="290"/>
                      <a:pt x="370" y="290"/>
                      <a:pt x="370" y="290"/>
                    </a:cubicBezTo>
                    <a:cubicBezTo>
                      <a:pt x="366" y="284"/>
                      <a:pt x="370" y="276"/>
                      <a:pt x="377" y="275"/>
                    </a:cubicBezTo>
                    <a:cubicBezTo>
                      <a:pt x="397" y="273"/>
                      <a:pt x="397" y="273"/>
                      <a:pt x="397" y="273"/>
                    </a:cubicBezTo>
                    <a:cubicBezTo>
                      <a:pt x="383" y="258"/>
                      <a:pt x="383" y="258"/>
                      <a:pt x="383" y="258"/>
                    </a:cubicBezTo>
                    <a:cubicBezTo>
                      <a:pt x="378" y="253"/>
                      <a:pt x="380" y="244"/>
                      <a:pt x="387" y="242"/>
                    </a:cubicBezTo>
                    <a:cubicBezTo>
                      <a:pt x="406" y="236"/>
                      <a:pt x="406" y="236"/>
                      <a:pt x="406" y="236"/>
                    </a:cubicBezTo>
                    <a:cubicBezTo>
                      <a:pt x="390" y="225"/>
                      <a:pt x="390" y="225"/>
                      <a:pt x="390" y="225"/>
                    </a:cubicBezTo>
                    <a:cubicBezTo>
                      <a:pt x="384" y="220"/>
                      <a:pt x="384" y="211"/>
                      <a:pt x="391" y="208"/>
                    </a:cubicBezTo>
                    <a:cubicBezTo>
                      <a:pt x="409" y="199"/>
                      <a:pt x="409" y="199"/>
                      <a:pt x="409" y="199"/>
                    </a:cubicBezTo>
                    <a:cubicBezTo>
                      <a:pt x="390" y="190"/>
                      <a:pt x="390" y="190"/>
                      <a:pt x="390" y="190"/>
                    </a:cubicBezTo>
                    <a:cubicBezTo>
                      <a:pt x="384" y="187"/>
                      <a:pt x="382" y="178"/>
                      <a:pt x="388" y="174"/>
                    </a:cubicBezTo>
                    <a:cubicBezTo>
                      <a:pt x="404" y="161"/>
                      <a:pt x="404" y="161"/>
                      <a:pt x="404" y="161"/>
                    </a:cubicBezTo>
                    <a:cubicBezTo>
                      <a:pt x="385" y="156"/>
                      <a:pt x="385" y="156"/>
                      <a:pt x="385" y="156"/>
                    </a:cubicBezTo>
                    <a:cubicBezTo>
                      <a:pt x="377" y="155"/>
                      <a:pt x="375" y="146"/>
                      <a:pt x="380" y="140"/>
                    </a:cubicBezTo>
                    <a:cubicBezTo>
                      <a:pt x="393" y="125"/>
                      <a:pt x="393" y="125"/>
                      <a:pt x="393" y="125"/>
                    </a:cubicBezTo>
                    <a:cubicBezTo>
                      <a:pt x="373" y="124"/>
                      <a:pt x="373" y="124"/>
                      <a:pt x="373" y="124"/>
                    </a:cubicBezTo>
                    <a:cubicBezTo>
                      <a:pt x="365" y="124"/>
                      <a:pt x="361" y="116"/>
                      <a:pt x="365" y="109"/>
                    </a:cubicBezTo>
                    <a:cubicBezTo>
                      <a:pt x="375" y="92"/>
                      <a:pt x="375" y="92"/>
                      <a:pt x="375" y="92"/>
                    </a:cubicBezTo>
                    <a:cubicBezTo>
                      <a:pt x="355" y="95"/>
                      <a:pt x="355" y="95"/>
                      <a:pt x="355" y="95"/>
                    </a:cubicBezTo>
                    <a:cubicBezTo>
                      <a:pt x="348" y="96"/>
                      <a:pt x="342" y="88"/>
                      <a:pt x="345" y="81"/>
                    </a:cubicBezTo>
                    <a:cubicBezTo>
                      <a:pt x="352" y="62"/>
                      <a:pt x="352" y="62"/>
                      <a:pt x="352" y="62"/>
                    </a:cubicBezTo>
                    <a:cubicBezTo>
                      <a:pt x="332" y="69"/>
                      <a:pt x="332" y="69"/>
                      <a:pt x="332" y="69"/>
                    </a:cubicBezTo>
                    <a:cubicBezTo>
                      <a:pt x="325" y="71"/>
                      <a:pt x="318" y="65"/>
                      <a:pt x="320" y="58"/>
                    </a:cubicBezTo>
                    <a:cubicBezTo>
                      <a:pt x="323" y="38"/>
                      <a:pt x="323" y="38"/>
                      <a:pt x="323" y="38"/>
                    </a:cubicBezTo>
                    <a:cubicBezTo>
                      <a:pt x="305" y="48"/>
                      <a:pt x="305" y="48"/>
                      <a:pt x="305" y="48"/>
                    </a:cubicBezTo>
                    <a:cubicBezTo>
                      <a:pt x="299" y="51"/>
                      <a:pt x="291" y="47"/>
                      <a:pt x="291" y="39"/>
                    </a:cubicBezTo>
                    <a:cubicBezTo>
                      <a:pt x="291" y="19"/>
                      <a:pt x="291" y="19"/>
                      <a:pt x="291" y="19"/>
                    </a:cubicBezTo>
                    <a:cubicBezTo>
                      <a:pt x="275" y="32"/>
                      <a:pt x="275" y="32"/>
                      <a:pt x="275" y="32"/>
                    </a:cubicBezTo>
                    <a:cubicBezTo>
                      <a:pt x="269" y="36"/>
                      <a:pt x="260" y="33"/>
                      <a:pt x="259" y="2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42" y="22"/>
                      <a:pt x="242" y="22"/>
                      <a:pt x="242" y="22"/>
                    </a:cubicBezTo>
                    <a:cubicBezTo>
                      <a:pt x="237" y="27"/>
                      <a:pt x="228" y="26"/>
                      <a:pt x="225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08" y="18"/>
                      <a:pt x="208" y="18"/>
                      <a:pt x="208" y="18"/>
                    </a:cubicBezTo>
                    <a:cubicBezTo>
                      <a:pt x="204" y="24"/>
                      <a:pt x="195" y="25"/>
                      <a:pt x="191" y="18"/>
                    </a:cubicBezTo>
                    <a:cubicBezTo>
                      <a:pt x="180" y="1"/>
                      <a:pt x="180" y="1"/>
                      <a:pt x="180" y="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1" y="28"/>
                      <a:pt x="162" y="30"/>
                      <a:pt x="157" y="24"/>
                    </a:cubicBezTo>
                    <a:close/>
                    <a:moveTo>
                      <a:pt x="124" y="230"/>
                    </a:moveTo>
                    <a:cubicBezTo>
                      <a:pt x="110" y="185"/>
                      <a:pt x="135" y="138"/>
                      <a:pt x="179" y="124"/>
                    </a:cubicBezTo>
                    <a:cubicBezTo>
                      <a:pt x="224" y="110"/>
                      <a:pt x="271" y="134"/>
                      <a:pt x="285" y="179"/>
                    </a:cubicBezTo>
                    <a:cubicBezTo>
                      <a:pt x="299" y="223"/>
                      <a:pt x="274" y="271"/>
                      <a:pt x="230" y="285"/>
                    </a:cubicBezTo>
                    <a:cubicBezTo>
                      <a:pt x="185" y="299"/>
                      <a:pt x="138" y="274"/>
                      <a:pt x="124" y="230"/>
                    </a:cubicBezTo>
                    <a:close/>
                    <a:moveTo>
                      <a:pt x="278" y="279"/>
                    </a:moveTo>
                    <a:cubicBezTo>
                      <a:pt x="282" y="275"/>
                      <a:pt x="288" y="274"/>
                      <a:pt x="293" y="276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4" y="292"/>
                      <a:pt x="326" y="302"/>
                      <a:pt x="320" y="308"/>
                    </a:cubicBezTo>
                    <a:cubicBezTo>
                      <a:pt x="302" y="328"/>
                      <a:pt x="279" y="344"/>
                      <a:pt x="251" y="352"/>
                    </a:cubicBezTo>
                    <a:cubicBezTo>
                      <a:pt x="183" y="374"/>
                      <a:pt x="110" y="346"/>
                      <a:pt x="74" y="288"/>
                    </a:cubicBezTo>
                    <a:cubicBezTo>
                      <a:pt x="69" y="281"/>
                      <a:pt x="72" y="271"/>
                      <a:pt x="81" y="268"/>
                    </a:cubicBezTo>
                    <a:cubicBezTo>
                      <a:pt x="105" y="261"/>
                      <a:pt x="105" y="261"/>
                      <a:pt x="105" y="261"/>
                    </a:cubicBezTo>
                    <a:cubicBezTo>
                      <a:pt x="110" y="259"/>
                      <a:pt x="116" y="261"/>
                      <a:pt x="120" y="265"/>
                    </a:cubicBezTo>
                    <a:cubicBezTo>
                      <a:pt x="145" y="301"/>
                      <a:pt x="192" y="318"/>
                      <a:pt x="236" y="304"/>
                    </a:cubicBezTo>
                    <a:cubicBezTo>
                      <a:pt x="252" y="299"/>
                      <a:pt x="267" y="290"/>
                      <a:pt x="278" y="279"/>
                    </a:cubicBezTo>
                    <a:close/>
                    <a:moveTo>
                      <a:pt x="309" y="89"/>
                    </a:moveTo>
                    <a:cubicBezTo>
                      <a:pt x="329" y="107"/>
                      <a:pt x="344" y="130"/>
                      <a:pt x="353" y="158"/>
                    </a:cubicBezTo>
                    <a:cubicBezTo>
                      <a:pt x="362" y="187"/>
                      <a:pt x="362" y="216"/>
                      <a:pt x="355" y="244"/>
                    </a:cubicBezTo>
                    <a:cubicBezTo>
                      <a:pt x="353" y="252"/>
                      <a:pt x="344" y="256"/>
                      <a:pt x="336" y="252"/>
                    </a:cubicBezTo>
                    <a:cubicBezTo>
                      <a:pt x="314" y="240"/>
                      <a:pt x="314" y="240"/>
                      <a:pt x="314" y="240"/>
                    </a:cubicBezTo>
                    <a:cubicBezTo>
                      <a:pt x="309" y="238"/>
                      <a:pt x="306" y="232"/>
                      <a:pt x="307" y="226"/>
                    </a:cubicBezTo>
                    <a:cubicBezTo>
                      <a:pt x="311" y="209"/>
                      <a:pt x="310" y="191"/>
                      <a:pt x="304" y="173"/>
                    </a:cubicBezTo>
                    <a:cubicBezTo>
                      <a:pt x="299" y="156"/>
                      <a:pt x="290" y="142"/>
                      <a:pt x="279" y="131"/>
                    </a:cubicBezTo>
                    <a:cubicBezTo>
                      <a:pt x="275" y="127"/>
                      <a:pt x="274" y="121"/>
                      <a:pt x="277" y="116"/>
                    </a:cubicBezTo>
                    <a:cubicBezTo>
                      <a:pt x="289" y="93"/>
                      <a:pt x="289" y="93"/>
                      <a:pt x="289" y="93"/>
                    </a:cubicBezTo>
                    <a:cubicBezTo>
                      <a:pt x="293" y="85"/>
                      <a:pt x="302" y="83"/>
                      <a:pt x="309" y="89"/>
                    </a:cubicBezTo>
                    <a:close/>
                    <a:moveTo>
                      <a:pt x="244" y="54"/>
                    </a:moveTo>
                    <a:cubicBezTo>
                      <a:pt x="252" y="56"/>
                      <a:pt x="256" y="65"/>
                      <a:pt x="252" y="73"/>
                    </a:cubicBezTo>
                    <a:cubicBezTo>
                      <a:pt x="241" y="95"/>
                      <a:pt x="241" y="95"/>
                      <a:pt x="241" y="95"/>
                    </a:cubicBezTo>
                    <a:cubicBezTo>
                      <a:pt x="238" y="100"/>
                      <a:pt x="232" y="103"/>
                      <a:pt x="227" y="102"/>
                    </a:cubicBezTo>
                    <a:cubicBezTo>
                      <a:pt x="209" y="98"/>
                      <a:pt x="191" y="99"/>
                      <a:pt x="173" y="104"/>
                    </a:cubicBezTo>
                    <a:cubicBezTo>
                      <a:pt x="127" y="119"/>
                      <a:pt x="98" y="163"/>
                      <a:pt x="100" y="209"/>
                    </a:cubicBezTo>
                    <a:cubicBezTo>
                      <a:pt x="100" y="215"/>
                      <a:pt x="96" y="220"/>
                      <a:pt x="91" y="222"/>
                    </a:cubicBezTo>
                    <a:cubicBezTo>
                      <a:pt x="67" y="229"/>
                      <a:pt x="67" y="229"/>
                      <a:pt x="67" y="229"/>
                    </a:cubicBezTo>
                    <a:cubicBezTo>
                      <a:pt x="59" y="232"/>
                      <a:pt x="51" y="226"/>
                      <a:pt x="50" y="218"/>
                    </a:cubicBezTo>
                    <a:cubicBezTo>
                      <a:pt x="43" y="147"/>
                      <a:pt x="87" y="78"/>
                      <a:pt x="158" y="56"/>
                    </a:cubicBezTo>
                    <a:cubicBezTo>
                      <a:pt x="187" y="47"/>
                      <a:pt x="217" y="47"/>
                      <a:pt x="2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49"/>
              <p:cNvSpPr>
                <a:spLocks noEditPoints="1"/>
              </p:cNvSpPr>
              <p:nvPr/>
            </p:nvSpPr>
            <p:spPr bwMode="auto">
              <a:xfrm>
                <a:off x="6562789" y="4812296"/>
                <a:ext cx="873292" cy="870848"/>
              </a:xfrm>
              <a:custGeom>
                <a:avLst/>
                <a:gdLst>
                  <a:gd name="T0" fmla="*/ 446 w 453"/>
                  <a:gd name="T1" fmla="*/ 172 h 452"/>
                  <a:gd name="T2" fmla="*/ 407 w 453"/>
                  <a:gd name="T3" fmla="*/ 167 h 452"/>
                  <a:gd name="T4" fmla="*/ 394 w 453"/>
                  <a:gd name="T5" fmla="*/ 151 h 452"/>
                  <a:gd name="T6" fmla="*/ 419 w 453"/>
                  <a:gd name="T7" fmla="*/ 122 h 452"/>
                  <a:gd name="T8" fmla="*/ 396 w 453"/>
                  <a:gd name="T9" fmla="*/ 76 h 452"/>
                  <a:gd name="T10" fmla="*/ 360 w 453"/>
                  <a:gd name="T11" fmla="*/ 89 h 452"/>
                  <a:gd name="T12" fmla="*/ 334 w 453"/>
                  <a:gd name="T13" fmla="*/ 76 h 452"/>
                  <a:gd name="T14" fmla="*/ 340 w 453"/>
                  <a:gd name="T15" fmla="*/ 40 h 452"/>
                  <a:gd name="T16" fmla="*/ 297 w 453"/>
                  <a:gd name="T17" fmla="*/ 12 h 452"/>
                  <a:gd name="T18" fmla="*/ 274 w 453"/>
                  <a:gd name="T19" fmla="*/ 39 h 452"/>
                  <a:gd name="T20" fmla="*/ 238 w 453"/>
                  <a:gd name="T21" fmla="*/ 41 h 452"/>
                  <a:gd name="T22" fmla="*/ 225 w 453"/>
                  <a:gd name="T23" fmla="*/ 8 h 452"/>
                  <a:gd name="T24" fmla="*/ 173 w 453"/>
                  <a:gd name="T25" fmla="*/ 7 h 452"/>
                  <a:gd name="T26" fmla="*/ 168 w 453"/>
                  <a:gd name="T27" fmla="*/ 41 h 452"/>
                  <a:gd name="T28" fmla="*/ 150 w 453"/>
                  <a:gd name="T29" fmla="*/ 56 h 452"/>
                  <a:gd name="T30" fmla="*/ 123 w 453"/>
                  <a:gd name="T31" fmla="*/ 34 h 452"/>
                  <a:gd name="T32" fmla="*/ 77 w 453"/>
                  <a:gd name="T33" fmla="*/ 57 h 452"/>
                  <a:gd name="T34" fmla="*/ 88 w 453"/>
                  <a:gd name="T35" fmla="*/ 90 h 452"/>
                  <a:gd name="T36" fmla="*/ 75 w 453"/>
                  <a:gd name="T37" fmla="*/ 117 h 452"/>
                  <a:gd name="T38" fmla="*/ 41 w 453"/>
                  <a:gd name="T39" fmla="*/ 112 h 452"/>
                  <a:gd name="T40" fmla="*/ 12 w 453"/>
                  <a:gd name="T41" fmla="*/ 155 h 452"/>
                  <a:gd name="T42" fmla="*/ 40 w 453"/>
                  <a:gd name="T43" fmla="*/ 178 h 452"/>
                  <a:gd name="T44" fmla="*/ 42 w 453"/>
                  <a:gd name="T45" fmla="*/ 214 h 452"/>
                  <a:gd name="T46" fmla="*/ 9 w 453"/>
                  <a:gd name="T47" fmla="*/ 228 h 452"/>
                  <a:gd name="T48" fmla="*/ 7 w 453"/>
                  <a:gd name="T49" fmla="*/ 279 h 452"/>
                  <a:gd name="T50" fmla="*/ 44 w 453"/>
                  <a:gd name="T51" fmla="*/ 284 h 452"/>
                  <a:gd name="T52" fmla="*/ 58 w 453"/>
                  <a:gd name="T53" fmla="*/ 301 h 452"/>
                  <a:gd name="T54" fmla="*/ 35 w 453"/>
                  <a:gd name="T55" fmla="*/ 329 h 452"/>
                  <a:gd name="T56" fmla="*/ 58 w 453"/>
                  <a:gd name="T57" fmla="*/ 375 h 452"/>
                  <a:gd name="T58" fmla="*/ 94 w 453"/>
                  <a:gd name="T59" fmla="*/ 362 h 452"/>
                  <a:gd name="T60" fmla="*/ 119 w 453"/>
                  <a:gd name="T61" fmla="*/ 374 h 452"/>
                  <a:gd name="T62" fmla="*/ 113 w 453"/>
                  <a:gd name="T63" fmla="*/ 411 h 452"/>
                  <a:gd name="T64" fmla="*/ 156 w 453"/>
                  <a:gd name="T65" fmla="*/ 440 h 452"/>
                  <a:gd name="T66" fmla="*/ 181 w 453"/>
                  <a:gd name="T67" fmla="*/ 409 h 452"/>
                  <a:gd name="T68" fmla="*/ 214 w 453"/>
                  <a:gd name="T69" fmla="*/ 406 h 452"/>
                  <a:gd name="T70" fmla="*/ 228 w 453"/>
                  <a:gd name="T71" fmla="*/ 443 h 452"/>
                  <a:gd name="T72" fmla="*/ 280 w 453"/>
                  <a:gd name="T73" fmla="*/ 445 h 452"/>
                  <a:gd name="T74" fmla="*/ 285 w 453"/>
                  <a:gd name="T75" fmla="*/ 405 h 452"/>
                  <a:gd name="T76" fmla="*/ 300 w 453"/>
                  <a:gd name="T77" fmla="*/ 391 h 452"/>
                  <a:gd name="T78" fmla="*/ 330 w 453"/>
                  <a:gd name="T79" fmla="*/ 418 h 452"/>
                  <a:gd name="T80" fmla="*/ 376 w 453"/>
                  <a:gd name="T81" fmla="*/ 395 h 452"/>
                  <a:gd name="T82" fmla="*/ 362 w 453"/>
                  <a:gd name="T83" fmla="*/ 357 h 452"/>
                  <a:gd name="T84" fmla="*/ 373 w 453"/>
                  <a:gd name="T85" fmla="*/ 332 h 452"/>
                  <a:gd name="T86" fmla="*/ 412 w 453"/>
                  <a:gd name="T87" fmla="*/ 340 h 452"/>
                  <a:gd name="T88" fmla="*/ 441 w 453"/>
                  <a:gd name="T89" fmla="*/ 297 h 452"/>
                  <a:gd name="T90" fmla="*/ 409 w 453"/>
                  <a:gd name="T91" fmla="*/ 271 h 452"/>
                  <a:gd name="T92" fmla="*/ 408 w 453"/>
                  <a:gd name="T93" fmla="*/ 238 h 452"/>
                  <a:gd name="T94" fmla="*/ 444 w 453"/>
                  <a:gd name="T95" fmla="*/ 224 h 452"/>
                  <a:gd name="T96" fmla="*/ 315 w 453"/>
                  <a:gd name="T97" fmla="*/ 351 h 452"/>
                  <a:gd name="T98" fmla="*/ 134 w 453"/>
                  <a:gd name="T99" fmla="*/ 105 h 452"/>
                  <a:gd name="T100" fmla="*/ 315 w 453"/>
                  <a:gd name="T101" fmla="*/ 35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3" h="452">
                    <a:moveTo>
                      <a:pt x="452" y="213"/>
                    </a:moveTo>
                    <a:cubicBezTo>
                      <a:pt x="446" y="172"/>
                      <a:pt x="446" y="172"/>
                      <a:pt x="446" y="172"/>
                    </a:cubicBezTo>
                    <a:cubicBezTo>
                      <a:pt x="445" y="167"/>
                      <a:pt x="440" y="164"/>
                      <a:pt x="435" y="164"/>
                    </a:cubicBezTo>
                    <a:cubicBezTo>
                      <a:pt x="407" y="167"/>
                      <a:pt x="407" y="167"/>
                      <a:pt x="407" y="167"/>
                    </a:cubicBezTo>
                    <a:cubicBezTo>
                      <a:pt x="403" y="168"/>
                      <a:pt x="399" y="165"/>
                      <a:pt x="397" y="161"/>
                    </a:cubicBezTo>
                    <a:cubicBezTo>
                      <a:pt x="396" y="158"/>
                      <a:pt x="395" y="154"/>
                      <a:pt x="394" y="151"/>
                    </a:cubicBezTo>
                    <a:cubicBezTo>
                      <a:pt x="392" y="147"/>
                      <a:pt x="393" y="143"/>
                      <a:pt x="396" y="140"/>
                    </a:cubicBezTo>
                    <a:cubicBezTo>
                      <a:pt x="419" y="122"/>
                      <a:pt x="419" y="122"/>
                      <a:pt x="419" y="122"/>
                    </a:cubicBezTo>
                    <a:cubicBezTo>
                      <a:pt x="423" y="119"/>
                      <a:pt x="423" y="113"/>
                      <a:pt x="420" y="109"/>
                    </a:cubicBezTo>
                    <a:cubicBezTo>
                      <a:pt x="396" y="76"/>
                      <a:pt x="396" y="76"/>
                      <a:pt x="396" y="76"/>
                    </a:cubicBezTo>
                    <a:cubicBezTo>
                      <a:pt x="393" y="72"/>
                      <a:pt x="387" y="71"/>
                      <a:pt x="383" y="73"/>
                    </a:cubicBezTo>
                    <a:cubicBezTo>
                      <a:pt x="360" y="89"/>
                      <a:pt x="360" y="89"/>
                      <a:pt x="360" y="89"/>
                    </a:cubicBezTo>
                    <a:cubicBezTo>
                      <a:pt x="357" y="91"/>
                      <a:pt x="352" y="91"/>
                      <a:pt x="349" y="88"/>
                    </a:cubicBezTo>
                    <a:cubicBezTo>
                      <a:pt x="344" y="84"/>
                      <a:pt x="339" y="80"/>
                      <a:pt x="334" y="76"/>
                    </a:cubicBezTo>
                    <a:cubicBezTo>
                      <a:pt x="331" y="73"/>
                      <a:pt x="329" y="69"/>
                      <a:pt x="331" y="65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42" y="35"/>
                      <a:pt x="340" y="30"/>
                      <a:pt x="335" y="28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3" y="9"/>
                      <a:pt x="287" y="11"/>
                      <a:pt x="285" y="16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72" y="43"/>
                      <a:pt x="268" y="45"/>
                      <a:pt x="263" y="44"/>
                    </a:cubicBezTo>
                    <a:cubicBezTo>
                      <a:pt x="255" y="42"/>
                      <a:pt x="247" y="41"/>
                      <a:pt x="238" y="41"/>
                    </a:cubicBezTo>
                    <a:cubicBezTo>
                      <a:pt x="234" y="40"/>
                      <a:pt x="230" y="37"/>
                      <a:pt x="229" y="33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4" y="3"/>
                      <a:pt x="219" y="0"/>
                      <a:pt x="214" y="0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68" y="7"/>
                      <a:pt x="164" y="12"/>
                      <a:pt x="165" y="17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6"/>
                      <a:pt x="165" y="50"/>
                      <a:pt x="161" y="51"/>
                    </a:cubicBezTo>
                    <a:cubicBezTo>
                      <a:pt x="158" y="53"/>
                      <a:pt x="154" y="54"/>
                      <a:pt x="150" y="56"/>
                    </a:cubicBezTo>
                    <a:cubicBezTo>
                      <a:pt x="146" y="58"/>
                      <a:pt x="141" y="57"/>
                      <a:pt x="139" y="53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0" y="30"/>
                      <a:pt x="114" y="29"/>
                      <a:pt x="110" y="32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3" y="60"/>
                      <a:pt x="72" y="66"/>
                      <a:pt x="75" y="7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91" y="94"/>
                      <a:pt x="90" y="99"/>
                      <a:pt x="87" y="102"/>
                    </a:cubicBezTo>
                    <a:cubicBezTo>
                      <a:pt x="83" y="107"/>
                      <a:pt x="79" y="112"/>
                      <a:pt x="75" y="117"/>
                    </a:cubicBezTo>
                    <a:cubicBezTo>
                      <a:pt x="73" y="121"/>
                      <a:pt x="68" y="122"/>
                      <a:pt x="64" y="121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36" y="110"/>
                      <a:pt x="31" y="112"/>
                      <a:pt x="29" y="117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0" y="160"/>
                      <a:pt x="12" y="165"/>
                      <a:pt x="17" y="167"/>
                    </a:cubicBezTo>
                    <a:cubicBezTo>
                      <a:pt x="40" y="178"/>
                      <a:pt x="40" y="178"/>
                      <a:pt x="40" y="178"/>
                    </a:cubicBezTo>
                    <a:cubicBezTo>
                      <a:pt x="43" y="180"/>
                      <a:pt x="46" y="184"/>
                      <a:pt x="45" y="189"/>
                    </a:cubicBezTo>
                    <a:cubicBezTo>
                      <a:pt x="43" y="197"/>
                      <a:pt x="42" y="205"/>
                      <a:pt x="42" y="214"/>
                    </a:cubicBezTo>
                    <a:cubicBezTo>
                      <a:pt x="41" y="218"/>
                      <a:pt x="38" y="222"/>
                      <a:pt x="34" y="223"/>
                    </a:cubicBezTo>
                    <a:cubicBezTo>
                      <a:pt x="9" y="228"/>
                      <a:pt x="9" y="228"/>
                      <a:pt x="9" y="228"/>
                    </a:cubicBezTo>
                    <a:cubicBezTo>
                      <a:pt x="4" y="228"/>
                      <a:pt x="0" y="233"/>
                      <a:pt x="1" y="23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8" y="284"/>
                      <a:pt x="13" y="288"/>
                      <a:pt x="18" y="287"/>
                    </a:cubicBezTo>
                    <a:cubicBezTo>
                      <a:pt x="44" y="284"/>
                      <a:pt x="44" y="284"/>
                      <a:pt x="44" y="284"/>
                    </a:cubicBezTo>
                    <a:cubicBezTo>
                      <a:pt x="48" y="284"/>
                      <a:pt x="52" y="286"/>
                      <a:pt x="54" y="290"/>
                    </a:cubicBezTo>
                    <a:cubicBezTo>
                      <a:pt x="55" y="294"/>
                      <a:pt x="57" y="297"/>
                      <a:pt x="58" y="301"/>
                    </a:cubicBezTo>
                    <a:cubicBezTo>
                      <a:pt x="60" y="305"/>
                      <a:pt x="59" y="309"/>
                      <a:pt x="56" y="312"/>
                    </a:cubicBezTo>
                    <a:cubicBezTo>
                      <a:pt x="35" y="329"/>
                      <a:pt x="35" y="329"/>
                      <a:pt x="35" y="329"/>
                    </a:cubicBezTo>
                    <a:cubicBezTo>
                      <a:pt x="31" y="332"/>
                      <a:pt x="30" y="338"/>
                      <a:pt x="33" y="342"/>
                    </a:cubicBezTo>
                    <a:cubicBezTo>
                      <a:pt x="58" y="375"/>
                      <a:pt x="58" y="375"/>
                      <a:pt x="58" y="375"/>
                    </a:cubicBezTo>
                    <a:cubicBezTo>
                      <a:pt x="61" y="379"/>
                      <a:pt x="66" y="380"/>
                      <a:pt x="71" y="378"/>
                    </a:cubicBezTo>
                    <a:cubicBezTo>
                      <a:pt x="94" y="362"/>
                      <a:pt x="94" y="362"/>
                      <a:pt x="94" y="362"/>
                    </a:cubicBezTo>
                    <a:cubicBezTo>
                      <a:pt x="97" y="360"/>
                      <a:pt x="102" y="360"/>
                      <a:pt x="105" y="363"/>
                    </a:cubicBezTo>
                    <a:cubicBezTo>
                      <a:pt x="110" y="367"/>
                      <a:pt x="115" y="370"/>
                      <a:pt x="119" y="374"/>
                    </a:cubicBezTo>
                    <a:cubicBezTo>
                      <a:pt x="123" y="376"/>
                      <a:pt x="124" y="381"/>
                      <a:pt x="123" y="385"/>
                    </a:cubicBezTo>
                    <a:cubicBezTo>
                      <a:pt x="113" y="411"/>
                      <a:pt x="113" y="411"/>
                      <a:pt x="113" y="411"/>
                    </a:cubicBezTo>
                    <a:cubicBezTo>
                      <a:pt x="111" y="416"/>
                      <a:pt x="113" y="421"/>
                      <a:pt x="118" y="423"/>
                    </a:cubicBezTo>
                    <a:cubicBezTo>
                      <a:pt x="156" y="440"/>
                      <a:pt x="156" y="440"/>
                      <a:pt x="156" y="440"/>
                    </a:cubicBezTo>
                    <a:cubicBezTo>
                      <a:pt x="160" y="442"/>
                      <a:pt x="166" y="440"/>
                      <a:pt x="168" y="435"/>
                    </a:cubicBezTo>
                    <a:cubicBezTo>
                      <a:pt x="181" y="409"/>
                      <a:pt x="181" y="409"/>
                      <a:pt x="181" y="409"/>
                    </a:cubicBezTo>
                    <a:cubicBezTo>
                      <a:pt x="183" y="405"/>
                      <a:pt x="187" y="403"/>
                      <a:pt x="191" y="404"/>
                    </a:cubicBezTo>
                    <a:cubicBezTo>
                      <a:pt x="199" y="405"/>
                      <a:pt x="206" y="406"/>
                      <a:pt x="214" y="406"/>
                    </a:cubicBezTo>
                    <a:cubicBezTo>
                      <a:pt x="218" y="407"/>
                      <a:pt x="222" y="410"/>
                      <a:pt x="223" y="414"/>
                    </a:cubicBezTo>
                    <a:cubicBezTo>
                      <a:pt x="228" y="443"/>
                      <a:pt x="228" y="443"/>
                      <a:pt x="228" y="443"/>
                    </a:cubicBezTo>
                    <a:cubicBezTo>
                      <a:pt x="229" y="448"/>
                      <a:pt x="234" y="452"/>
                      <a:pt x="239" y="451"/>
                    </a:cubicBezTo>
                    <a:cubicBezTo>
                      <a:pt x="280" y="445"/>
                      <a:pt x="280" y="445"/>
                      <a:pt x="280" y="445"/>
                    </a:cubicBezTo>
                    <a:cubicBezTo>
                      <a:pt x="285" y="444"/>
                      <a:pt x="289" y="440"/>
                      <a:pt x="288" y="43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284" y="400"/>
                      <a:pt x="287" y="396"/>
                      <a:pt x="291" y="395"/>
                    </a:cubicBezTo>
                    <a:cubicBezTo>
                      <a:pt x="294" y="393"/>
                      <a:pt x="297" y="392"/>
                      <a:pt x="300" y="391"/>
                    </a:cubicBezTo>
                    <a:cubicBezTo>
                      <a:pt x="303" y="389"/>
                      <a:pt x="308" y="391"/>
                      <a:pt x="311" y="394"/>
                    </a:cubicBezTo>
                    <a:cubicBezTo>
                      <a:pt x="330" y="418"/>
                      <a:pt x="330" y="418"/>
                      <a:pt x="330" y="418"/>
                    </a:cubicBezTo>
                    <a:cubicBezTo>
                      <a:pt x="333" y="422"/>
                      <a:pt x="339" y="423"/>
                      <a:pt x="343" y="420"/>
                    </a:cubicBezTo>
                    <a:cubicBezTo>
                      <a:pt x="376" y="395"/>
                      <a:pt x="376" y="395"/>
                      <a:pt x="376" y="395"/>
                    </a:cubicBezTo>
                    <a:cubicBezTo>
                      <a:pt x="381" y="392"/>
                      <a:pt x="382" y="386"/>
                      <a:pt x="379" y="382"/>
                    </a:cubicBezTo>
                    <a:cubicBezTo>
                      <a:pt x="362" y="357"/>
                      <a:pt x="362" y="357"/>
                      <a:pt x="362" y="357"/>
                    </a:cubicBezTo>
                    <a:cubicBezTo>
                      <a:pt x="359" y="353"/>
                      <a:pt x="359" y="348"/>
                      <a:pt x="362" y="345"/>
                    </a:cubicBezTo>
                    <a:cubicBezTo>
                      <a:pt x="366" y="341"/>
                      <a:pt x="369" y="337"/>
                      <a:pt x="373" y="332"/>
                    </a:cubicBezTo>
                    <a:cubicBezTo>
                      <a:pt x="375" y="329"/>
                      <a:pt x="380" y="327"/>
                      <a:pt x="384" y="329"/>
                    </a:cubicBezTo>
                    <a:cubicBezTo>
                      <a:pt x="412" y="340"/>
                      <a:pt x="412" y="340"/>
                      <a:pt x="412" y="340"/>
                    </a:cubicBezTo>
                    <a:cubicBezTo>
                      <a:pt x="417" y="342"/>
                      <a:pt x="422" y="339"/>
                      <a:pt x="424" y="335"/>
                    </a:cubicBezTo>
                    <a:cubicBezTo>
                      <a:pt x="441" y="297"/>
                      <a:pt x="441" y="297"/>
                      <a:pt x="441" y="297"/>
                    </a:cubicBezTo>
                    <a:cubicBezTo>
                      <a:pt x="443" y="292"/>
                      <a:pt x="441" y="286"/>
                      <a:pt x="436" y="284"/>
                    </a:cubicBezTo>
                    <a:cubicBezTo>
                      <a:pt x="409" y="271"/>
                      <a:pt x="409" y="271"/>
                      <a:pt x="409" y="271"/>
                    </a:cubicBezTo>
                    <a:cubicBezTo>
                      <a:pt x="406" y="269"/>
                      <a:pt x="403" y="265"/>
                      <a:pt x="404" y="261"/>
                    </a:cubicBezTo>
                    <a:cubicBezTo>
                      <a:pt x="406" y="253"/>
                      <a:pt x="407" y="246"/>
                      <a:pt x="408" y="238"/>
                    </a:cubicBezTo>
                    <a:cubicBezTo>
                      <a:pt x="408" y="234"/>
                      <a:pt x="411" y="230"/>
                      <a:pt x="415" y="230"/>
                    </a:cubicBezTo>
                    <a:cubicBezTo>
                      <a:pt x="444" y="224"/>
                      <a:pt x="444" y="224"/>
                      <a:pt x="444" y="224"/>
                    </a:cubicBezTo>
                    <a:cubicBezTo>
                      <a:pt x="449" y="223"/>
                      <a:pt x="453" y="218"/>
                      <a:pt x="452" y="213"/>
                    </a:cubicBezTo>
                    <a:close/>
                    <a:moveTo>
                      <a:pt x="315" y="351"/>
                    </a:moveTo>
                    <a:cubicBezTo>
                      <a:pt x="247" y="400"/>
                      <a:pt x="151" y="386"/>
                      <a:pt x="101" y="318"/>
                    </a:cubicBezTo>
                    <a:cubicBezTo>
                      <a:pt x="52" y="250"/>
                      <a:pt x="66" y="155"/>
                      <a:pt x="134" y="105"/>
                    </a:cubicBezTo>
                    <a:cubicBezTo>
                      <a:pt x="202" y="55"/>
                      <a:pt x="297" y="70"/>
                      <a:pt x="347" y="138"/>
                    </a:cubicBezTo>
                    <a:cubicBezTo>
                      <a:pt x="397" y="205"/>
                      <a:pt x="382" y="301"/>
                      <a:pt x="315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0"/>
              <p:cNvSpPr>
                <a:spLocks noEditPoints="1"/>
              </p:cNvSpPr>
              <p:nvPr/>
            </p:nvSpPr>
            <p:spPr bwMode="auto">
              <a:xfrm>
                <a:off x="6688242" y="4945082"/>
                <a:ext cx="612608" cy="612607"/>
              </a:xfrm>
              <a:custGeom>
                <a:avLst/>
                <a:gdLst>
                  <a:gd name="T0" fmla="*/ 76 w 318"/>
                  <a:gd name="T1" fmla="*/ 46 h 318"/>
                  <a:gd name="T2" fmla="*/ 46 w 318"/>
                  <a:gd name="T3" fmla="*/ 242 h 318"/>
                  <a:gd name="T4" fmla="*/ 242 w 318"/>
                  <a:gd name="T5" fmla="*/ 272 h 318"/>
                  <a:gd name="T6" fmla="*/ 272 w 318"/>
                  <a:gd name="T7" fmla="*/ 76 h 318"/>
                  <a:gd name="T8" fmla="*/ 76 w 318"/>
                  <a:gd name="T9" fmla="*/ 46 h 318"/>
                  <a:gd name="T10" fmla="*/ 233 w 318"/>
                  <a:gd name="T11" fmla="*/ 259 h 318"/>
                  <a:gd name="T12" fmla="*/ 59 w 318"/>
                  <a:gd name="T13" fmla="*/ 232 h 318"/>
                  <a:gd name="T14" fmla="*/ 86 w 318"/>
                  <a:gd name="T15" fmla="*/ 59 h 318"/>
                  <a:gd name="T16" fmla="*/ 259 w 318"/>
                  <a:gd name="T17" fmla="*/ 85 h 318"/>
                  <a:gd name="T18" fmla="*/ 233 w 318"/>
                  <a:gd name="T19" fmla="*/ 25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8" h="318">
                    <a:moveTo>
                      <a:pt x="76" y="46"/>
                    </a:moveTo>
                    <a:cubicBezTo>
                      <a:pt x="14" y="91"/>
                      <a:pt x="0" y="179"/>
                      <a:pt x="46" y="242"/>
                    </a:cubicBezTo>
                    <a:cubicBezTo>
                      <a:pt x="92" y="304"/>
                      <a:pt x="180" y="318"/>
                      <a:pt x="242" y="272"/>
                    </a:cubicBezTo>
                    <a:cubicBezTo>
                      <a:pt x="305" y="226"/>
                      <a:pt x="318" y="138"/>
                      <a:pt x="272" y="76"/>
                    </a:cubicBezTo>
                    <a:cubicBezTo>
                      <a:pt x="227" y="13"/>
                      <a:pt x="139" y="0"/>
                      <a:pt x="76" y="46"/>
                    </a:cubicBezTo>
                    <a:close/>
                    <a:moveTo>
                      <a:pt x="233" y="259"/>
                    </a:moveTo>
                    <a:cubicBezTo>
                      <a:pt x="177" y="299"/>
                      <a:pt x="100" y="287"/>
                      <a:pt x="59" y="232"/>
                    </a:cubicBezTo>
                    <a:cubicBezTo>
                      <a:pt x="19" y="177"/>
                      <a:pt x="31" y="99"/>
                      <a:pt x="86" y="59"/>
                    </a:cubicBezTo>
                    <a:cubicBezTo>
                      <a:pt x="141" y="18"/>
                      <a:pt x="219" y="30"/>
                      <a:pt x="259" y="85"/>
                    </a:cubicBezTo>
                    <a:cubicBezTo>
                      <a:pt x="300" y="141"/>
                      <a:pt x="288" y="218"/>
                      <a:pt x="233" y="2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7" name="Picture 6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913" y="4064458"/>
                <a:ext cx="131157" cy="30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3"/>
              <p:cNvSpPr>
                <a:spLocks noEditPoints="1"/>
              </p:cNvSpPr>
              <p:nvPr/>
            </p:nvSpPr>
            <p:spPr bwMode="auto">
              <a:xfrm>
                <a:off x="5306616" y="2411557"/>
                <a:ext cx="1628463" cy="1627648"/>
              </a:xfrm>
              <a:custGeom>
                <a:avLst/>
                <a:gdLst>
                  <a:gd name="T0" fmla="*/ 814 w 845"/>
                  <a:gd name="T1" fmla="*/ 532 h 845"/>
                  <a:gd name="T2" fmla="*/ 754 w 845"/>
                  <a:gd name="T3" fmla="*/ 488 h 845"/>
                  <a:gd name="T4" fmla="*/ 775 w 845"/>
                  <a:gd name="T5" fmla="*/ 430 h 845"/>
                  <a:gd name="T6" fmla="*/ 843 w 845"/>
                  <a:gd name="T7" fmla="*/ 399 h 845"/>
                  <a:gd name="T8" fmla="*/ 812 w 845"/>
                  <a:gd name="T9" fmla="*/ 308 h 845"/>
                  <a:gd name="T10" fmla="*/ 741 w 845"/>
                  <a:gd name="T11" fmla="*/ 301 h 845"/>
                  <a:gd name="T12" fmla="*/ 740 w 845"/>
                  <a:gd name="T13" fmla="*/ 262 h 845"/>
                  <a:gd name="T14" fmla="*/ 785 w 845"/>
                  <a:gd name="T15" fmla="*/ 205 h 845"/>
                  <a:gd name="T16" fmla="*/ 714 w 845"/>
                  <a:gd name="T17" fmla="*/ 138 h 845"/>
                  <a:gd name="T18" fmla="*/ 650 w 845"/>
                  <a:gd name="T19" fmla="*/ 165 h 845"/>
                  <a:gd name="T20" fmla="*/ 617 w 845"/>
                  <a:gd name="T21" fmla="*/ 122 h 845"/>
                  <a:gd name="T22" fmla="*/ 626 w 845"/>
                  <a:gd name="T23" fmla="*/ 53 h 845"/>
                  <a:gd name="T24" fmla="*/ 531 w 845"/>
                  <a:gd name="T25" fmla="*/ 31 h 845"/>
                  <a:gd name="T26" fmla="*/ 491 w 845"/>
                  <a:gd name="T27" fmla="*/ 83 h 845"/>
                  <a:gd name="T28" fmla="*/ 428 w 845"/>
                  <a:gd name="T29" fmla="*/ 62 h 845"/>
                  <a:gd name="T30" fmla="*/ 399 w 845"/>
                  <a:gd name="T31" fmla="*/ 2 h 845"/>
                  <a:gd name="T32" fmla="*/ 307 w 845"/>
                  <a:gd name="T33" fmla="*/ 33 h 845"/>
                  <a:gd name="T34" fmla="*/ 301 w 845"/>
                  <a:gd name="T35" fmla="*/ 97 h 845"/>
                  <a:gd name="T36" fmla="*/ 258 w 845"/>
                  <a:gd name="T37" fmla="*/ 100 h 845"/>
                  <a:gd name="T38" fmla="*/ 205 w 845"/>
                  <a:gd name="T39" fmla="*/ 61 h 845"/>
                  <a:gd name="T40" fmla="*/ 138 w 845"/>
                  <a:gd name="T41" fmla="*/ 131 h 845"/>
                  <a:gd name="T42" fmla="*/ 162 w 845"/>
                  <a:gd name="T43" fmla="*/ 191 h 845"/>
                  <a:gd name="T44" fmla="*/ 118 w 845"/>
                  <a:gd name="T45" fmla="*/ 227 h 845"/>
                  <a:gd name="T46" fmla="*/ 53 w 845"/>
                  <a:gd name="T47" fmla="*/ 219 h 845"/>
                  <a:gd name="T48" fmla="*/ 30 w 845"/>
                  <a:gd name="T49" fmla="*/ 314 h 845"/>
                  <a:gd name="T50" fmla="*/ 83 w 845"/>
                  <a:gd name="T51" fmla="*/ 354 h 845"/>
                  <a:gd name="T52" fmla="*/ 62 w 845"/>
                  <a:gd name="T53" fmla="*/ 417 h 845"/>
                  <a:gd name="T54" fmla="*/ 1 w 845"/>
                  <a:gd name="T55" fmla="*/ 446 h 845"/>
                  <a:gd name="T56" fmla="*/ 32 w 845"/>
                  <a:gd name="T57" fmla="*/ 538 h 845"/>
                  <a:gd name="T58" fmla="*/ 100 w 845"/>
                  <a:gd name="T59" fmla="*/ 544 h 845"/>
                  <a:gd name="T60" fmla="*/ 103 w 845"/>
                  <a:gd name="T61" fmla="*/ 584 h 845"/>
                  <a:gd name="T62" fmla="*/ 61 w 845"/>
                  <a:gd name="T63" fmla="*/ 640 h 845"/>
                  <a:gd name="T64" fmla="*/ 131 w 845"/>
                  <a:gd name="T65" fmla="*/ 707 h 845"/>
                  <a:gd name="T66" fmla="*/ 196 w 845"/>
                  <a:gd name="T67" fmla="*/ 678 h 845"/>
                  <a:gd name="T68" fmla="*/ 229 w 845"/>
                  <a:gd name="T69" fmla="*/ 720 h 845"/>
                  <a:gd name="T70" fmla="*/ 219 w 845"/>
                  <a:gd name="T71" fmla="*/ 792 h 845"/>
                  <a:gd name="T72" fmla="*/ 313 w 845"/>
                  <a:gd name="T73" fmla="*/ 814 h 845"/>
                  <a:gd name="T74" fmla="*/ 356 w 845"/>
                  <a:gd name="T75" fmla="*/ 755 h 845"/>
                  <a:gd name="T76" fmla="*/ 415 w 845"/>
                  <a:gd name="T77" fmla="*/ 775 h 845"/>
                  <a:gd name="T78" fmla="*/ 446 w 845"/>
                  <a:gd name="T79" fmla="*/ 844 h 845"/>
                  <a:gd name="T80" fmla="*/ 537 w 845"/>
                  <a:gd name="T81" fmla="*/ 813 h 845"/>
                  <a:gd name="T82" fmla="*/ 543 w 845"/>
                  <a:gd name="T83" fmla="*/ 738 h 845"/>
                  <a:gd name="T84" fmla="*/ 580 w 845"/>
                  <a:gd name="T85" fmla="*/ 737 h 845"/>
                  <a:gd name="T86" fmla="*/ 640 w 845"/>
                  <a:gd name="T87" fmla="*/ 785 h 845"/>
                  <a:gd name="T88" fmla="*/ 707 w 845"/>
                  <a:gd name="T89" fmla="*/ 715 h 845"/>
                  <a:gd name="T90" fmla="*/ 676 w 845"/>
                  <a:gd name="T91" fmla="*/ 646 h 845"/>
                  <a:gd name="T92" fmla="*/ 716 w 845"/>
                  <a:gd name="T93" fmla="*/ 615 h 845"/>
                  <a:gd name="T94" fmla="*/ 792 w 845"/>
                  <a:gd name="T95" fmla="*/ 626 h 845"/>
                  <a:gd name="T96" fmla="*/ 606 w 845"/>
                  <a:gd name="T97" fmla="*/ 665 h 845"/>
                  <a:gd name="T98" fmla="*/ 244 w 845"/>
                  <a:gd name="T99" fmla="*/ 172 h 845"/>
                  <a:gd name="T100" fmla="*/ 606 w 845"/>
                  <a:gd name="T101" fmla="*/ 66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45" h="845">
                    <a:moveTo>
                      <a:pt x="823" y="555"/>
                    </a:moveTo>
                    <a:cubicBezTo>
                      <a:pt x="826" y="546"/>
                      <a:pt x="823" y="536"/>
                      <a:pt x="814" y="532"/>
                    </a:cubicBezTo>
                    <a:cubicBezTo>
                      <a:pt x="764" y="508"/>
                      <a:pt x="764" y="508"/>
                      <a:pt x="764" y="508"/>
                    </a:cubicBezTo>
                    <a:cubicBezTo>
                      <a:pt x="757" y="504"/>
                      <a:pt x="753" y="496"/>
                      <a:pt x="754" y="488"/>
                    </a:cubicBezTo>
                    <a:cubicBezTo>
                      <a:pt x="757" y="474"/>
                      <a:pt x="759" y="460"/>
                      <a:pt x="761" y="446"/>
                    </a:cubicBezTo>
                    <a:cubicBezTo>
                      <a:pt x="761" y="438"/>
                      <a:pt x="767" y="431"/>
                      <a:pt x="775" y="430"/>
                    </a:cubicBezTo>
                    <a:cubicBezTo>
                      <a:pt x="829" y="420"/>
                      <a:pt x="829" y="420"/>
                      <a:pt x="829" y="420"/>
                    </a:cubicBezTo>
                    <a:cubicBezTo>
                      <a:pt x="838" y="418"/>
                      <a:pt x="845" y="409"/>
                      <a:pt x="843" y="399"/>
                    </a:cubicBezTo>
                    <a:cubicBezTo>
                      <a:pt x="832" y="323"/>
                      <a:pt x="832" y="323"/>
                      <a:pt x="832" y="323"/>
                    </a:cubicBezTo>
                    <a:cubicBezTo>
                      <a:pt x="830" y="313"/>
                      <a:pt x="822" y="307"/>
                      <a:pt x="812" y="308"/>
                    </a:cubicBezTo>
                    <a:cubicBezTo>
                      <a:pt x="760" y="313"/>
                      <a:pt x="760" y="313"/>
                      <a:pt x="760" y="313"/>
                    </a:cubicBezTo>
                    <a:cubicBezTo>
                      <a:pt x="752" y="314"/>
                      <a:pt x="744" y="309"/>
                      <a:pt x="741" y="301"/>
                    </a:cubicBezTo>
                    <a:cubicBezTo>
                      <a:pt x="739" y="295"/>
                      <a:pt x="737" y="289"/>
                      <a:pt x="734" y="283"/>
                    </a:cubicBezTo>
                    <a:cubicBezTo>
                      <a:pt x="731" y="276"/>
                      <a:pt x="733" y="267"/>
                      <a:pt x="740" y="262"/>
                    </a:cubicBezTo>
                    <a:cubicBezTo>
                      <a:pt x="781" y="229"/>
                      <a:pt x="781" y="229"/>
                      <a:pt x="781" y="229"/>
                    </a:cubicBezTo>
                    <a:cubicBezTo>
                      <a:pt x="789" y="223"/>
                      <a:pt x="790" y="213"/>
                      <a:pt x="785" y="205"/>
                    </a:cubicBezTo>
                    <a:cubicBezTo>
                      <a:pt x="739" y="142"/>
                      <a:pt x="739" y="142"/>
                      <a:pt x="739" y="142"/>
                    </a:cubicBezTo>
                    <a:cubicBezTo>
                      <a:pt x="733" y="135"/>
                      <a:pt x="722" y="133"/>
                      <a:pt x="714" y="138"/>
                    </a:cubicBezTo>
                    <a:cubicBezTo>
                      <a:pt x="672" y="167"/>
                      <a:pt x="672" y="167"/>
                      <a:pt x="672" y="167"/>
                    </a:cubicBezTo>
                    <a:cubicBezTo>
                      <a:pt x="666" y="171"/>
                      <a:pt x="657" y="170"/>
                      <a:pt x="650" y="165"/>
                    </a:cubicBezTo>
                    <a:cubicBezTo>
                      <a:pt x="642" y="157"/>
                      <a:pt x="633" y="150"/>
                      <a:pt x="623" y="143"/>
                    </a:cubicBezTo>
                    <a:cubicBezTo>
                      <a:pt x="617" y="138"/>
                      <a:pt x="614" y="130"/>
                      <a:pt x="617" y="122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9" y="67"/>
                      <a:pt x="634" y="57"/>
                      <a:pt x="626" y="53"/>
                    </a:cubicBezTo>
                    <a:cubicBezTo>
                      <a:pt x="555" y="22"/>
                      <a:pt x="555" y="22"/>
                      <a:pt x="555" y="22"/>
                    </a:cubicBezTo>
                    <a:cubicBezTo>
                      <a:pt x="546" y="19"/>
                      <a:pt x="536" y="22"/>
                      <a:pt x="531" y="31"/>
                    </a:cubicBezTo>
                    <a:cubicBezTo>
                      <a:pt x="511" y="74"/>
                      <a:pt x="511" y="74"/>
                      <a:pt x="511" y="74"/>
                    </a:cubicBezTo>
                    <a:cubicBezTo>
                      <a:pt x="507" y="81"/>
                      <a:pt x="499" y="85"/>
                      <a:pt x="491" y="83"/>
                    </a:cubicBezTo>
                    <a:cubicBezTo>
                      <a:pt x="475" y="80"/>
                      <a:pt x="460" y="78"/>
                      <a:pt x="444" y="77"/>
                    </a:cubicBezTo>
                    <a:cubicBezTo>
                      <a:pt x="436" y="76"/>
                      <a:pt x="429" y="70"/>
                      <a:pt x="428" y="62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7" y="7"/>
                      <a:pt x="408" y="0"/>
                      <a:pt x="399" y="2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3" y="15"/>
                      <a:pt x="306" y="23"/>
                      <a:pt x="307" y="33"/>
                    </a:cubicBezTo>
                    <a:cubicBezTo>
                      <a:pt x="312" y="78"/>
                      <a:pt x="312" y="78"/>
                      <a:pt x="312" y="78"/>
                    </a:cubicBezTo>
                    <a:cubicBezTo>
                      <a:pt x="313" y="86"/>
                      <a:pt x="308" y="94"/>
                      <a:pt x="301" y="97"/>
                    </a:cubicBezTo>
                    <a:cubicBezTo>
                      <a:pt x="293" y="99"/>
                      <a:pt x="286" y="102"/>
                      <a:pt x="279" y="106"/>
                    </a:cubicBezTo>
                    <a:cubicBezTo>
                      <a:pt x="272" y="109"/>
                      <a:pt x="263" y="107"/>
                      <a:pt x="258" y="100"/>
                    </a:cubicBezTo>
                    <a:cubicBezTo>
                      <a:pt x="229" y="65"/>
                      <a:pt x="229" y="65"/>
                      <a:pt x="229" y="65"/>
                    </a:cubicBezTo>
                    <a:cubicBezTo>
                      <a:pt x="223" y="57"/>
                      <a:pt x="213" y="56"/>
                      <a:pt x="205" y="61"/>
                    </a:cubicBezTo>
                    <a:cubicBezTo>
                      <a:pt x="143" y="107"/>
                      <a:pt x="143" y="107"/>
                      <a:pt x="143" y="107"/>
                    </a:cubicBezTo>
                    <a:cubicBezTo>
                      <a:pt x="135" y="113"/>
                      <a:pt x="133" y="124"/>
                      <a:pt x="138" y="131"/>
                    </a:cubicBezTo>
                    <a:cubicBezTo>
                      <a:pt x="164" y="169"/>
                      <a:pt x="164" y="169"/>
                      <a:pt x="164" y="169"/>
                    </a:cubicBezTo>
                    <a:cubicBezTo>
                      <a:pt x="168" y="176"/>
                      <a:pt x="168" y="185"/>
                      <a:pt x="162" y="191"/>
                    </a:cubicBezTo>
                    <a:cubicBezTo>
                      <a:pt x="154" y="201"/>
                      <a:pt x="146" y="210"/>
                      <a:pt x="139" y="220"/>
                    </a:cubicBezTo>
                    <a:cubicBezTo>
                      <a:pt x="135" y="227"/>
                      <a:pt x="126" y="230"/>
                      <a:pt x="118" y="227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67" y="207"/>
                      <a:pt x="57" y="211"/>
                      <a:pt x="53" y="219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18" y="299"/>
                      <a:pt x="22" y="309"/>
                      <a:pt x="30" y="314"/>
                    </a:cubicBezTo>
                    <a:cubicBezTo>
                      <a:pt x="73" y="334"/>
                      <a:pt x="73" y="334"/>
                      <a:pt x="73" y="334"/>
                    </a:cubicBezTo>
                    <a:cubicBezTo>
                      <a:pt x="80" y="338"/>
                      <a:pt x="84" y="346"/>
                      <a:pt x="83" y="354"/>
                    </a:cubicBezTo>
                    <a:cubicBezTo>
                      <a:pt x="80" y="369"/>
                      <a:pt x="78" y="385"/>
                      <a:pt x="77" y="401"/>
                    </a:cubicBezTo>
                    <a:cubicBezTo>
                      <a:pt x="76" y="409"/>
                      <a:pt x="70" y="416"/>
                      <a:pt x="62" y="417"/>
                    </a:cubicBezTo>
                    <a:cubicBezTo>
                      <a:pt x="16" y="426"/>
                      <a:pt x="16" y="426"/>
                      <a:pt x="16" y="426"/>
                    </a:cubicBezTo>
                    <a:cubicBezTo>
                      <a:pt x="6" y="428"/>
                      <a:pt x="0" y="437"/>
                      <a:pt x="1" y="446"/>
                    </a:cubicBezTo>
                    <a:cubicBezTo>
                      <a:pt x="13" y="523"/>
                      <a:pt x="13" y="523"/>
                      <a:pt x="13" y="523"/>
                    </a:cubicBezTo>
                    <a:cubicBezTo>
                      <a:pt x="14" y="532"/>
                      <a:pt x="23" y="539"/>
                      <a:pt x="32" y="538"/>
                    </a:cubicBezTo>
                    <a:cubicBezTo>
                      <a:pt x="82" y="532"/>
                      <a:pt x="82" y="532"/>
                      <a:pt x="82" y="532"/>
                    </a:cubicBezTo>
                    <a:cubicBezTo>
                      <a:pt x="89" y="532"/>
                      <a:pt x="97" y="536"/>
                      <a:pt x="100" y="544"/>
                    </a:cubicBezTo>
                    <a:cubicBezTo>
                      <a:pt x="102" y="550"/>
                      <a:pt x="105" y="556"/>
                      <a:pt x="108" y="563"/>
                    </a:cubicBezTo>
                    <a:cubicBezTo>
                      <a:pt x="112" y="570"/>
                      <a:pt x="110" y="579"/>
                      <a:pt x="103" y="584"/>
                    </a:cubicBezTo>
                    <a:cubicBezTo>
                      <a:pt x="64" y="615"/>
                      <a:pt x="64" y="615"/>
                      <a:pt x="64" y="615"/>
                    </a:cubicBezTo>
                    <a:cubicBezTo>
                      <a:pt x="57" y="621"/>
                      <a:pt x="55" y="632"/>
                      <a:pt x="61" y="640"/>
                    </a:cubicBezTo>
                    <a:cubicBezTo>
                      <a:pt x="107" y="702"/>
                      <a:pt x="107" y="702"/>
                      <a:pt x="107" y="702"/>
                    </a:cubicBezTo>
                    <a:cubicBezTo>
                      <a:pt x="112" y="710"/>
                      <a:pt x="123" y="712"/>
                      <a:pt x="131" y="707"/>
                    </a:cubicBezTo>
                    <a:cubicBezTo>
                      <a:pt x="175" y="677"/>
                      <a:pt x="175" y="677"/>
                      <a:pt x="175" y="677"/>
                    </a:cubicBezTo>
                    <a:cubicBezTo>
                      <a:pt x="181" y="673"/>
                      <a:pt x="190" y="673"/>
                      <a:pt x="196" y="678"/>
                    </a:cubicBezTo>
                    <a:cubicBezTo>
                      <a:pt x="204" y="686"/>
                      <a:pt x="213" y="693"/>
                      <a:pt x="222" y="699"/>
                    </a:cubicBezTo>
                    <a:cubicBezTo>
                      <a:pt x="229" y="704"/>
                      <a:pt x="232" y="712"/>
                      <a:pt x="229" y="720"/>
                    </a:cubicBezTo>
                    <a:cubicBezTo>
                      <a:pt x="209" y="769"/>
                      <a:pt x="209" y="769"/>
                      <a:pt x="209" y="769"/>
                    </a:cubicBezTo>
                    <a:cubicBezTo>
                      <a:pt x="206" y="778"/>
                      <a:pt x="210" y="788"/>
                      <a:pt x="219" y="792"/>
                    </a:cubicBezTo>
                    <a:cubicBezTo>
                      <a:pt x="290" y="823"/>
                      <a:pt x="290" y="823"/>
                      <a:pt x="290" y="823"/>
                    </a:cubicBezTo>
                    <a:cubicBezTo>
                      <a:pt x="299" y="827"/>
                      <a:pt x="309" y="823"/>
                      <a:pt x="313" y="814"/>
                    </a:cubicBezTo>
                    <a:cubicBezTo>
                      <a:pt x="337" y="765"/>
                      <a:pt x="337" y="765"/>
                      <a:pt x="337" y="765"/>
                    </a:cubicBezTo>
                    <a:cubicBezTo>
                      <a:pt x="341" y="758"/>
                      <a:pt x="348" y="754"/>
                      <a:pt x="356" y="755"/>
                    </a:cubicBezTo>
                    <a:cubicBezTo>
                      <a:pt x="370" y="758"/>
                      <a:pt x="384" y="760"/>
                      <a:pt x="399" y="760"/>
                    </a:cubicBezTo>
                    <a:cubicBezTo>
                      <a:pt x="407" y="761"/>
                      <a:pt x="413" y="767"/>
                      <a:pt x="415" y="775"/>
                    </a:cubicBezTo>
                    <a:cubicBezTo>
                      <a:pt x="425" y="829"/>
                      <a:pt x="425" y="829"/>
                      <a:pt x="425" y="829"/>
                    </a:cubicBezTo>
                    <a:cubicBezTo>
                      <a:pt x="427" y="839"/>
                      <a:pt x="436" y="845"/>
                      <a:pt x="446" y="844"/>
                    </a:cubicBezTo>
                    <a:cubicBezTo>
                      <a:pt x="522" y="832"/>
                      <a:pt x="522" y="832"/>
                      <a:pt x="522" y="832"/>
                    </a:cubicBezTo>
                    <a:cubicBezTo>
                      <a:pt x="532" y="831"/>
                      <a:pt x="538" y="822"/>
                      <a:pt x="537" y="813"/>
                    </a:cubicBezTo>
                    <a:cubicBezTo>
                      <a:pt x="531" y="757"/>
                      <a:pt x="531" y="757"/>
                      <a:pt x="531" y="757"/>
                    </a:cubicBezTo>
                    <a:cubicBezTo>
                      <a:pt x="530" y="749"/>
                      <a:pt x="535" y="741"/>
                      <a:pt x="543" y="738"/>
                    </a:cubicBezTo>
                    <a:cubicBezTo>
                      <a:pt x="548" y="736"/>
                      <a:pt x="553" y="734"/>
                      <a:pt x="559" y="732"/>
                    </a:cubicBezTo>
                    <a:cubicBezTo>
                      <a:pt x="566" y="729"/>
                      <a:pt x="575" y="731"/>
                      <a:pt x="580" y="737"/>
                    </a:cubicBezTo>
                    <a:cubicBezTo>
                      <a:pt x="616" y="782"/>
                      <a:pt x="616" y="782"/>
                      <a:pt x="616" y="782"/>
                    </a:cubicBezTo>
                    <a:cubicBezTo>
                      <a:pt x="622" y="789"/>
                      <a:pt x="632" y="791"/>
                      <a:pt x="640" y="785"/>
                    </a:cubicBezTo>
                    <a:cubicBezTo>
                      <a:pt x="702" y="739"/>
                      <a:pt x="702" y="739"/>
                      <a:pt x="702" y="739"/>
                    </a:cubicBezTo>
                    <a:cubicBezTo>
                      <a:pt x="710" y="734"/>
                      <a:pt x="712" y="723"/>
                      <a:pt x="707" y="715"/>
                    </a:cubicBezTo>
                    <a:cubicBezTo>
                      <a:pt x="675" y="667"/>
                      <a:pt x="675" y="667"/>
                      <a:pt x="675" y="667"/>
                    </a:cubicBezTo>
                    <a:cubicBezTo>
                      <a:pt x="670" y="661"/>
                      <a:pt x="671" y="652"/>
                      <a:pt x="676" y="646"/>
                    </a:cubicBezTo>
                    <a:cubicBezTo>
                      <a:pt x="683" y="638"/>
                      <a:pt x="689" y="630"/>
                      <a:pt x="695" y="621"/>
                    </a:cubicBezTo>
                    <a:cubicBezTo>
                      <a:pt x="700" y="615"/>
                      <a:pt x="709" y="612"/>
                      <a:pt x="716" y="615"/>
                    </a:cubicBezTo>
                    <a:cubicBezTo>
                      <a:pt x="769" y="636"/>
                      <a:pt x="769" y="636"/>
                      <a:pt x="769" y="636"/>
                    </a:cubicBezTo>
                    <a:cubicBezTo>
                      <a:pt x="778" y="639"/>
                      <a:pt x="788" y="635"/>
                      <a:pt x="792" y="626"/>
                    </a:cubicBezTo>
                    <a:lnTo>
                      <a:pt x="823" y="555"/>
                    </a:lnTo>
                    <a:close/>
                    <a:moveTo>
                      <a:pt x="606" y="665"/>
                    </a:moveTo>
                    <a:cubicBezTo>
                      <a:pt x="470" y="765"/>
                      <a:pt x="278" y="736"/>
                      <a:pt x="178" y="599"/>
                    </a:cubicBezTo>
                    <a:cubicBezTo>
                      <a:pt x="79" y="463"/>
                      <a:pt x="108" y="272"/>
                      <a:pt x="244" y="172"/>
                    </a:cubicBezTo>
                    <a:cubicBezTo>
                      <a:pt x="380" y="72"/>
                      <a:pt x="571" y="102"/>
                      <a:pt x="671" y="238"/>
                    </a:cubicBezTo>
                    <a:cubicBezTo>
                      <a:pt x="771" y="374"/>
                      <a:pt x="742" y="565"/>
                      <a:pt x="60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65"/>
              <p:cNvSpPr>
                <a:spLocks noEditPoints="1"/>
              </p:cNvSpPr>
              <p:nvPr/>
            </p:nvSpPr>
            <p:spPr bwMode="auto">
              <a:xfrm>
                <a:off x="5458953" y="2550046"/>
                <a:ext cx="1333564" cy="1335193"/>
              </a:xfrm>
              <a:custGeom>
                <a:avLst/>
                <a:gdLst>
                  <a:gd name="T0" fmla="*/ 592 w 692"/>
                  <a:gd name="T1" fmla="*/ 166 h 693"/>
                  <a:gd name="T2" fmla="*/ 165 w 692"/>
                  <a:gd name="T3" fmla="*/ 100 h 693"/>
                  <a:gd name="T4" fmla="*/ 99 w 692"/>
                  <a:gd name="T5" fmla="*/ 527 h 693"/>
                  <a:gd name="T6" fmla="*/ 527 w 692"/>
                  <a:gd name="T7" fmla="*/ 593 h 693"/>
                  <a:gd name="T8" fmla="*/ 592 w 692"/>
                  <a:gd name="T9" fmla="*/ 166 h 693"/>
                  <a:gd name="T10" fmla="*/ 512 w 692"/>
                  <a:gd name="T11" fmla="*/ 573 h 693"/>
                  <a:gd name="T12" fmla="*/ 119 w 692"/>
                  <a:gd name="T13" fmla="*/ 513 h 693"/>
                  <a:gd name="T14" fmla="*/ 180 w 692"/>
                  <a:gd name="T15" fmla="*/ 120 h 693"/>
                  <a:gd name="T16" fmla="*/ 573 w 692"/>
                  <a:gd name="T17" fmla="*/ 180 h 693"/>
                  <a:gd name="T18" fmla="*/ 512 w 692"/>
                  <a:gd name="T19" fmla="*/ 57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2" h="693">
                    <a:moveTo>
                      <a:pt x="592" y="166"/>
                    </a:moveTo>
                    <a:cubicBezTo>
                      <a:pt x="492" y="30"/>
                      <a:pt x="301" y="0"/>
                      <a:pt x="165" y="100"/>
                    </a:cubicBezTo>
                    <a:cubicBezTo>
                      <a:pt x="29" y="200"/>
                      <a:pt x="0" y="391"/>
                      <a:pt x="99" y="527"/>
                    </a:cubicBezTo>
                    <a:cubicBezTo>
                      <a:pt x="199" y="664"/>
                      <a:pt x="391" y="693"/>
                      <a:pt x="527" y="593"/>
                    </a:cubicBezTo>
                    <a:cubicBezTo>
                      <a:pt x="663" y="493"/>
                      <a:pt x="692" y="302"/>
                      <a:pt x="592" y="166"/>
                    </a:cubicBezTo>
                    <a:close/>
                    <a:moveTo>
                      <a:pt x="512" y="573"/>
                    </a:moveTo>
                    <a:cubicBezTo>
                      <a:pt x="387" y="665"/>
                      <a:pt x="211" y="638"/>
                      <a:pt x="119" y="513"/>
                    </a:cubicBezTo>
                    <a:cubicBezTo>
                      <a:pt x="27" y="388"/>
                      <a:pt x="54" y="212"/>
                      <a:pt x="180" y="120"/>
                    </a:cubicBezTo>
                    <a:cubicBezTo>
                      <a:pt x="305" y="28"/>
                      <a:pt x="481" y="55"/>
                      <a:pt x="573" y="180"/>
                    </a:cubicBezTo>
                    <a:cubicBezTo>
                      <a:pt x="664" y="305"/>
                      <a:pt x="637" y="481"/>
                      <a:pt x="512" y="5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68"/>
              <p:cNvSpPr>
                <a:spLocks noEditPoints="1"/>
              </p:cNvSpPr>
              <p:nvPr/>
            </p:nvSpPr>
            <p:spPr bwMode="auto">
              <a:xfrm>
                <a:off x="5511089" y="2604627"/>
                <a:ext cx="1226846" cy="1226845"/>
              </a:xfrm>
              <a:custGeom>
                <a:avLst/>
                <a:gdLst>
                  <a:gd name="T0" fmla="*/ 546 w 637"/>
                  <a:gd name="T1" fmla="*/ 152 h 637"/>
                  <a:gd name="T2" fmla="*/ 153 w 637"/>
                  <a:gd name="T3" fmla="*/ 92 h 637"/>
                  <a:gd name="T4" fmla="*/ 92 w 637"/>
                  <a:gd name="T5" fmla="*/ 485 h 637"/>
                  <a:gd name="T6" fmla="*/ 485 w 637"/>
                  <a:gd name="T7" fmla="*/ 545 h 637"/>
                  <a:gd name="T8" fmla="*/ 546 w 637"/>
                  <a:gd name="T9" fmla="*/ 152 h 637"/>
                  <a:gd name="T10" fmla="*/ 450 w 637"/>
                  <a:gd name="T11" fmla="*/ 497 h 637"/>
                  <a:gd name="T12" fmla="*/ 141 w 637"/>
                  <a:gd name="T13" fmla="*/ 449 h 637"/>
                  <a:gd name="T14" fmla="*/ 188 w 637"/>
                  <a:gd name="T15" fmla="*/ 140 h 637"/>
                  <a:gd name="T16" fmla="*/ 497 w 637"/>
                  <a:gd name="T17" fmla="*/ 188 h 637"/>
                  <a:gd name="T18" fmla="*/ 450 w 637"/>
                  <a:gd name="T19" fmla="*/ 497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637">
                    <a:moveTo>
                      <a:pt x="546" y="152"/>
                    </a:moveTo>
                    <a:cubicBezTo>
                      <a:pt x="454" y="27"/>
                      <a:pt x="278" y="0"/>
                      <a:pt x="153" y="92"/>
                    </a:cubicBezTo>
                    <a:cubicBezTo>
                      <a:pt x="27" y="184"/>
                      <a:pt x="0" y="360"/>
                      <a:pt x="92" y="485"/>
                    </a:cubicBezTo>
                    <a:cubicBezTo>
                      <a:pt x="184" y="610"/>
                      <a:pt x="360" y="637"/>
                      <a:pt x="485" y="545"/>
                    </a:cubicBezTo>
                    <a:cubicBezTo>
                      <a:pt x="610" y="453"/>
                      <a:pt x="637" y="277"/>
                      <a:pt x="546" y="152"/>
                    </a:cubicBezTo>
                    <a:close/>
                    <a:moveTo>
                      <a:pt x="450" y="497"/>
                    </a:moveTo>
                    <a:cubicBezTo>
                      <a:pt x="351" y="569"/>
                      <a:pt x="213" y="548"/>
                      <a:pt x="141" y="449"/>
                    </a:cubicBezTo>
                    <a:cubicBezTo>
                      <a:pt x="69" y="351"/>
                      <a:pt x="90" y="213"/>
                      <a:pt x="188" y="140"/>
                    </a:cubicBezTo>
                    <a:cubicBezTo>
                      <a:pt x="287" y="68"/>
                      <a:pt x="425" y="90"/>
                      <a:pt x="497" y="188"/>
                    </a:cubicBezTo>
                    <a:cubicBezTo>
                      <a:pt x="569" y="286"/>
                      <a:pt x="548" y="424"/>
                      <a:pt x="450" y="4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74"/>
              <p:cNvSpPr>
                <a:spLocks noEditPoints="1"/>
              </p:cNvSpPr>
              <p:nvPr/>
            </p:nvSpPr>
            <p:spPr bwMode="auto">
              <a:xfrm>
                <a:off x="4000750" y="5640785"/>
                <a:ext cx="943351" cy="943351"/>
              </a:xfrm>
              <a:custGeom>
                <a:avLst/>
                <a:gdLst>
                  <a:gd name="T0" fmla="*/ 472 w 490"/>
                  <a:gd name="T1" fmla="*/ 309 h 490"/>
                  <a:gd name="T2" fmla="*/ 438 w 490"/>
                  <a:gd name="T3" fmla="*/ 283 h 490"/>
                  <a:gd name="T4" fmla="*/ 450 w 490"/>
                  <a:gd name="T5" fmla="*/ 249 h 490"/>
                  <a:gd name="T6" fmla="*/ 489 w 490"/>
                  <a:gd name="T7" fmla="*/ 232 h 490"/>
                  <a:gd name="T8" fmla="*/ 471 w 490"/>
                  <a:gd name="T9" fmla="*/ 179 h 490"/>
                  <a:gd name="T10" fmla="*/ 430 w 490"/>
                  <a:gd name="T11" fmla="*/ 175 h 490"/>
                  <a:gd name="T12" fmla="*/ 429 w 490"/>
                  <a:gd name="T13" fmla="*/ 152 h 490"/>
                  <a:gd name="T14" fmla="*/ 455 w 490"/>
                  <a:gd name="T15" fmla="*/ 119 h 490"/>
                  <a:gd name="T16" fmla="*/ 415 w 490"/>
                  <a:gd name="T17" fmla="*/ 80 h 490"/>
                  <a:gd name="T18" fmla="*/ 377 w 490"/>
                  <a:gd name="T19" fmla="*/ 96 h 490"/>
                  <a:gd name="T20" fmla="*/ 358 w 490"/>
                  <a:gd name="T21" fmla="*/ 71 h 490"/>
                  <a:gd name="T22" fmla="*/ 363 w 490"/>
                  <a:gd name="T23" fmla="*/ 31 h 490"/>
                  <a:gd name="T24" fmla="*/ 308 w 490"/>
                  <a:gd name="T25" fmla="*/ 18 h 490"/>
                  <a:gd name="T26" fmla="*/ 285 w 490"/>
                  <a:gd name="T27" fmla="*/ 48 h 490"/>
                  <a:gd name="T28" fmla="*/ 248 w 490"/>
                  <a:gd name="T29" fmla="*/ 36 h 490"/>
                  <a:gd name="T30" fmla="*/ 232 w 490"/>
                  <a:gd name="T31" fmla="*/ 1 h 490"/>
                  <a:gd name="T32" fmla="*/ 178 w 490"/>
                  <a:gd name="T33" fmla="*/ 19 h 490"/>
                  <a:gd name="T34" fmla="*/ 175 w 490"/>
                  <a:gd name="T35" fmla="*/ 56 h 490"/>
                  <a:gd name="T36" fmla="*/ 150 w 490"/>
                  <a:gd name="T37" fmla="*/ 58 h 490"/>
                  <a:gd name="T38" fmla="*/ 119 w 490"/>
                  <a:gd name="T39" fmla="*/ 36 h 490"/>
                  <a:gd name="T40" fmla="*/ 80 w 490"/>
                  <a:gd name="T41" fmla="*/ 76 h 490"/>
                  <a:gd name="T42" fmla="*/ 94 w 490"/>
                  <a:gd name="T43" fmla="*/ 111 h 490"/>
                  <a:gd name="T44" fmla="*/ 69 w 490"/>
                  <a:gd name="T45" fmla="*/ 131 h 490"/>
                  <a:gd name="T46" fmla="*/ 31 w 490"/>
                  <a:gd name="T47" fmla="*/ 127 h 490"/>
                  <a:gd name="T48" fmla="*/ 18 w 490"/>
                  <a:gd name="T49" fmla="*/ 182 h 490"/>
                  <a:gd name="T50" fmla="*/ 48 w 490"/>
                  <a:gd name="T51" fmla="*/ 205 h 490"/>
                  <a:gd name="T52" fmla="*/ 36 w 490"/>
                  <a:gd name="T53" fmla="*/ 242 h 490"/>
                  <a:gd name="T54" fmla="*/ 1 w 490"/>
                  <a:gd name="T55" fmla="*/ 259 h 490"/>
                  <a:gd name="T56" fmla="*/ 19 w 490"/>
                  <a:gd name="T57" fmla="*/ 312 h 490"/>
                  <a:gd name="T58" fmla="*/ 58 w 490"/>
                  <a:gd name="T59" fmla="*/ 315 h 490"/>
                  <a:gd name="T60" fmla="*/ 60 w 490"/>
                  <a:gd name="T61" fmla="*/ 339 h 490"/>
                  <a:gd name="T62" fmla="*/ 36 w 490"/>
                  <a:gd name="T63" fmla="*/ 371 h 490"/>
                  <a:gd name="T64" fmla="*/ 76 w 490"/>
                  <a:gd name="T65" fmla="*/ 410 h 490"/>
                  <a:gd name="T66" fmla="*/ 114 w 490"/>
                  <a:gd name="T67" fmla="*/ 394 h 490"/>
                  <a:gd name="T68" fmla="*/ 133 w 490"/>
                  <a:gd name="T69" fmla="*/ 418 h 490"/>
                  <a:gd name="T70" fmla="*/ 127 w 490"/>
                  <a:gd name="T71" fmla="*/ 459 h 490"/>
                  <a:gd name="T72" fmla="*/ 182 w 490"/>
                  <a:gd name="T73" fmla="*/ 472 h 490"/>
                  <a:gd name="T74" fmla="*/ 207 w 490"/>
                  <a:gd name="T75" fmla="*/ 438 h 490"/>
                  <a:gd name="T76" fmla="*/ 241 w 490"/>
                  <a:gd name="T77" fmla="*/ 449 h 490"/>
                  <a:gd name="T78" fmla="*/ 259 w 490"/>
                  <a:gd name="T79" fmla="*/ 489 h 490"/>
                  <a:gd name="T80" fmla="*/ 312 w 490"/>
                  <a:gd name="T81" fmla="*/ 472 h 490"/>
                  <a:gd name="T82" fmla="*/ 315 w 490"/>
                  <a:gd name="T83" fmla="*/ 428 h 490"/>
                  <a:gd name="T84" fmla="*/ 336 w 490"/>
                  <a:gd name="T85" fmla="*/ 427 h 490"/>
                  <a:gd name="T86" fmla="*/ 371 w 490"/>
                  <a:gd name="T87" fmla="*/ 455 h 490"/>
                  <a:gd name="T88" fmla="*/ 410 w 490"/>
                  <a:gd name="T89" fmla="*/ 415 h 490"/>
                  <a:gd name="T90" fmla="*/ 392 w 490"/>
                  <a:gd name="T91" fmla="*/ 375 h 490"/>
                  <a:gd name="T92" fmla="*/ 416 w 490"/>
                  <a:gd name="T93" fmla="*/ 357 h 490"/>
                  <a:gd name="T94" fmla="*/ 459 w 490"/>
                  <a:gd name="T95" fmla="*/ 363 h 490"/>
                  <a:gd name="T96" fmla="*/ 352 w 490"/>
                  <a:gd name="T97" fmla="*/ 386 h 490"/>
                  <a:gd name="T98" fmla="*/ 142 w 490"/>
                  <a:gd name="T99" fmla="*/ 100 h 490"/>
                  <a:gd name="T100" fmla="*/ 352 w 490"/>
                  <a:gd name="T101" fmla="*/ 386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90" h="490">
                    <a:moveTo>
                      <a:pt x="477" y="322"/>
                    </a:moveTo>
                    <a:cubicBezTo>
                      <a:pt x="479" y="317"/>
                      <a:pt x="477" y="311"/>
                      <a:pt x="472" y="309"/>
                    </a:cubicBezTo>
                    <a:cubicBezTo>
                      <a:pt x="443" y="295"/>
                      <a:pt x="443" y="295"/>
                      <a:pt x="443" y="295"/>
                    </a:cubicBezTo>
                    <a:cubicBezTo>
                      <a:pt x="439" y="293"/>
                      <a:pt x="437" y="288"/>
                      <a:pt x="438" y="283"/>
                    </a:cubicBezTo>
                    <a:cubicBezTo>
                      <a:pt x="439" y="275"/>
                      <a:pt x="441" y="267"/>
                      <a:pt x="441" y="259"/>
                    </a:cubicBezTo>
                    <a:cubicBezTo>
                      <a:pt x="442" y="254"/>
                      <a:pt x="445" y="250"/>
                      <a:pt x="450" y="249"/>
                    </a:cubicBezTo>
                    <a:cubicBezTo>
                      <a:pt x="481" y="243"/>
                      <a:pt x="481" y="243"/>
                      <a:pt x="481" y="243"/>
                    </a:cubicBezTo>
                    <a:cubicBezTo>
                      <a:pt x="486" y="242"/>
                      <a:pt x="490" y="237"/>
                      <a:pt x="489" y="232"/>
                    </a:cubicBezTo>
                    <a:cubicBezTo>
                      <a:pt x="483" y="187"/>
                      <a:pt x="483" y="187"/>
                      <a:pt x="483" y="187"/>
                    </a:cubicBezTo>
                    <a:cubicBezTo>
                      <a:pt x="482" y="182"/>
                      <a:pt x="477" y="178"/>
                      <a:pt x="471" y="179"/>
                    </a:cubicBezTo>
                    <a:cubicBezTo>
                      <a:pt x="441" y="182"/>
                      <a:pt x="441" y="182"/>
                      <a:pt x="441" y="182"/>
                    </a:cubicBezTo>
                    <a:cubicBezTo>
                      <a:pt x="436" y="182"/>
                      <a:pt x="432" y="179"/>
                      <a:pt x="430" y="175"/>
                    </a:cubicBezTo>
                    <a:cubicBezTo>
                      <a:pt x="429" y="171"/>
                      <a:pt x="428" y="168"/>
                      <a:pt x="426" y="164"/>
                    </a:cubicBezTo>
                    <a:cubicBezTo>
                      <a:pt x="424" y="160"/>
                      <a:pt x="426" y="155"/>
                      <a:pt x="429" y="152"/>
                    </a:cubicBezTo>
                    <a:cubicBezTo>
                      <a:pt x="453" y="133"/>
                      <a:pt x="453" y="133"/>
                      <a:pt x="453" y="133"/>
                    </a:cubicBezTo>
                    <a:cubicBezTo>
                      <a:pt x="458" y="130"/>
                      <a:pt x="458" y="123"/>
                      <a:pt x="455" y="119"/>
                    </a:cubicBezTo>
                    <a:cubicBezTo>
                      <a:pt x="429" y="83"/>
                      <a:pt x="429" y="83"/>
                      <a:pt x="429" y="83"/>
                    </a:cubicBezTo>
                    <a:cubicBezTo>
                      <a:pt x="425" y="78"/>
                      <a:pt x="419" y="77"/>
                      <a:pt x="415" y="80"/>
                    </a:cubicBezTo>
                    <a:cubicBezTo>
                      <a:pt x="390" y="97"/>
                      <a:pt x="390" y="97"/>
                      <a:pt x="390" y="97"/>
                    </a:cubicBezTo>
                    <a:cubicBezTo>
                      <a:pt x="386" y="99"/>
                      <a:pt x="381" y="99"/>
                      <a:pt x="377" y="96"/>
                    </a:cubicBezTo>
                    <a:cubicBezTo>
                      <a:pt x="372" y="91"/>
                      <a:pt x="367" y="87"/>
                      <a:pt x="362" y="83"/>
                    </a:cubicBezTo>
                    <a:cubicBezTo>
                      <a:pt x="358" y="80"/>
                      <a:pt x="357" y="75"/>
                      <a:pt x="358" y="71"/>
                    </a:cubicBezTo>
                    <a:cubicBezTo>
                      <a:pt x="369" y="44"/>
                      <a:pt x="369" y="44"/>
                      <a:pt x="369" y="44"/>
                    </a:cubicBezTo>
                    <a:cubicBezTo>
                      <a:pt x="371" y="39"/>
                      <a:pt x="368" y="33"/>
                      <a:pt x="363" y="31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7" y="11"/>
                      <a:pt x="311" y="13"/>
                      <a:pt x="308" y="18"/>
                    </a:cubicBezTo>
                    <a:cubicBezTo>
                      <a:pt x="296" y="43"/>
                      <a:pt x="296" y="43"/>
                      <a:pt x="296" y="43"/>
                    </a:cubicBezTo>
                    <a:cubicBezTo>
                      <a:pt x="294" y="47"/>
                      <a:pt x="290" y="49"/>
                      <a:pt x="285" y="48"/>
                    </a:cubicBezTo>
                    <a:cubicBezTo>
                      <a:pt x="276" y="46"/>
                      <a:pt x="267" y="45"/>
                      <a:pt x="258" y="45"/>
                    </a:cubicBezTo>
                    <a:cubicBezTo>
                      <a:pt x="253" y="44"/>
                      <a:pt x="249" y="41"/>
                      <a:pt x="248" y="36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2" y="4"/>
                      <a:pt x="237" y="0"/>
                      <a:pt x="232" y="1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2" y="9"/>
                      <a:pt x="178" y="14"/>
                      <a:pt x="178" y="19"/>
                    </a:cubicBezTo>
                    <a:cubicBezTo>
                      <a:pt x="181" y="45"/>
                      <a:pt x="181" y="45"/>
                      <a:pt x="181" y="45"/>
                    </a:cubicBezTo>
                    <a:cubicBezTo>
                      <a:pt x="182" y="50"/>
                      <a:pt x="179" y="55"/>
                      <a:pt x="175" y="56"/>
                    </a:cubicBezTo>
                    <a:cubicBezTo>
                      <a:pt x="170" y="58"/>
                      <a:pt x="166" y="59"/>
                      <a:pt x="162" y="61"/>
                    </a:cubicBezTo>
                    <a:cubicBezTo>
                      <a:pt x="158" y="63"/>
                      <a:pt x="153" y="62"/>
                      <a:pt x="150" y="5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0" y="33"/>
                      <a:pt x="124" y="32"/>
                      <a:pt x="119" y="36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78" y="66"/>
                      <a:pt x="77" y="72"/>
                      <a:pt x="80" y="76"/>
                    </a:cubicBezTo>
                    <a:cubicBezTo>
                      <a:pt x="95" y="98"/>
                      <a:pt x="95" y="98"/>
                      <a:pt x="95" y="98"/>
                    </a:cubicBezTo>
                    <a:cubicBezTo>
                      <a:pt x="98" y="102"/>
                      <a:pt x="98" y="107"/>
                      <a:pt x="94" y="111"/>
                    </a:cubicBezTo>
                    <a:cubicBezTo>
                      <a:pt x="90" y="116"/>
                      <a:pt x="85" y="122"/>
                      <a:pt x="81" y="128"/>
                    </a:cubicBezTo>
                    <a:cubicBezTo>
                      <a:pt x="78" y="132"/>
                      <a:pt x="73" y="133"/>
                      <a:pt x="69" y="131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39" y="120"/>
                      <a:pt x="33" y="122"/>
                      <a:pt x="31" y="127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1" y="174"/>
                      <a:pt x="13" y="179"/>
                      <a:pt x="18" y="182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7" y="196"/>
                      <a:pt x="49" y="201"/>
                      <a:pt x="48" y="205"/>
                    </a:cubicBezTo>
                    <a:cubicBezTo>
                      <a:pt x="46" y="214"/>
                      <a:pt x="45" y="223"/>
                      <a:pt x="45" y="232"/>
                    </a:cubicBezTo>
                    <a:cubicBezTo>
                      <a:pt x="44" y="237"/>
                      <a:pt x="41" y="241"/>
                      <a:pt x="36" y="242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4" y="248"/>
                      <a:pt x="0" y="253"/>
                      <a:pt x="1" y="259"/>
                    </a:cubicBezTo>
                    <a:cubicBezTo>
                      <a:pt x="7" y="303"/>
                      <a:pt x="7" y="303"/>
                      <a:pt x="7" y="303"/>
                    </a:cubicBezTo>
                    <a:cubicBezTo>
                      <a:pt x="8" y="309"/>
                      <a:pt x="13" y="313"/>
                      <a:pt x="19" y="312"/>
                    </a:cubicBezTo>
                    <a:cubicBezTo>
                      <a:pt x="47" y="309"/>
                      <a:pt x="47" y="309"/>
                      <a:pt x="47" y="309"/>
                    </a:cubicBezTo>
                    <a:cubicBezTo>
                      <a:pt x="52" y="308"/>
                      <a:pt x="56" y="311"/>
                      <a:pt x="58" y="315"/>
                    </a:cubicBezTo>
                    <a:cubicBezTo>
                      <a:pt x="60" y="319"/>
                      <a:pt x="61" y="323"/>
                      <a:pt x="63" y="326"/>
                    </a:cubicBezTo>
                    <a:cubicBezTo>
                      <a:pt x="65" y="331"/>
                      <a:pt x="64" y="336"/>
                      <a:pt x="60" y="339"/>
                    </a:cubicBezTo>
                    <a:cubicBezTo>
                      <a:pt x="37" y="357"/>
                      <a:pt x="37" y="357"/>
                      <a:pt x="37" y="357"/>
                    </a:cubicBezTo>
                    <a:cubicBezTo>
                      <a:pt x="33" y="360"/>
                      <a:pt x="32" y="367"/>
                      <a:pt x="36" y="371"/>
                    </a:cubicBezTo>
                    <a:cubicBezTo>
                      <a:pt x="62" y="407"/>
                      <a:pt x="62" y="407"/>
                      <a:pt x="62" y="407"/>
                    </a:cubicBezTo>
                    <a:cubicBezTo>
                      <a:pt x="65" y="412"/>
                      <a:pt x="72" y="413"/>
                      <a:pt x="76" y="410"/>
                    </a:cubicBezTo>
                    <a:cubicBezTo>
                      <a:pt x="101" y="393"/>
                      <a:pt x="101" y="393"/>
                      <a:pt x="101" y="393"/>
                    </a:cubicBezTo>
                    <a:cubicBezTo>
                      <a:pt x="105" y="390"/>
                      <a:pt x="110" y="391"/>
                      <a:pt x="114" y="394"/>
                    </a:cubicBezTo>
                    <a:cubicBezTo>
                      <a:pt x="119" y="398"/>
                      <a:pt x="124" y="402"/>
                      <a:pt x="129" y="405"/>
                    </a:cubicBezTo>
                    <a:cubicBezTo>
                      <a:pt x="133" y="408"/>
                      <a:pt x="135" y="413"/>
                      <a:pt x="133" y="418"/>
                    </a:cubicBezTo>
                    <a:cubicBezTo>
                      <a:pt x="122" y="446"/>
                      <a:pt x="122" y="446"/>
                      <a:pt x="122" y="446"/>
                    </a:cubicBezTo>
                    <a:cubicBezTo>
                      <a:pt x="120" y="451"/>
                      <a:pt x="122" y="457"/>
                      <a:pt x="127" y="459"/>
                    </a:cubicBezTo>
                    <a:cubicBezTo>
                      <a:pt x="168" y="477"/>
                      <a:pt x="168" y="477"/>
                      <a:pt x="168" y="477"/>
                    </a:cubicBezTo>
                    <a:cubicBezTo>
                      <a:pt x="173" y="480"/>
                      <a:pt x="179" y="477"/>
                      <a:pt x="182" y="472"/>
                    </a:cubicBezTo>
                    <a:cubicBezTo>
                      <a:pt x="196" y="444"/>
                      <a:pt x="196" y="444"/>
                      <a:pt x="196" y="444"/>
                    </a:cubicBezTo>
                    <a:cubicBezTo>
                      <a:pt x="198" y="440"/>
                      <a:pt x="202" y="437"/>
                      <a:pt x="207" y="438"/>
                    </a:cubicBezTo>
                    <a:cubicBezTo>
                      <a:pt x="215" y="440"/>
                      <a:pt x="223" y="441"/>
                      <a:pt x="231" y="441"/>
                    </a:cubicBezTo>
                    <a:cubicBezTo>
                      <a:pt x="236" y="441"/>
                      <a:pt x="240" y="445"/>
                      <a:pt x="241" y="449"/>
                    </a:cubicBezTo>
                    <a:cubicBezTo>
                      <a:pt x="247" y="481"/>
                      <a:pt x="247" y="481"/>
                      <a:pt x="247" y="481"/>
                    </a:cubicBezTo>
                    <a:cubicBezTo>
                      <a:pt x="248" y="487"/>
                      <a:pt x="253" y="490"/>
                      <a:pt x="259" y="489"/>
                    </a:cubicBezTo>
                    <a:cubicBezTo>
                      <a:pt x="303" y="483"/>
                      <a:pt x="303" y="483"/>
                      <a:pt x="303" y="483"/>
                    </a:cubicBezTo>
                    <a:cubicBezTo>
                      <a:pt x="308" y="482"/>
                      <a:pt x="312" y="477"/>
                      <a:pt x="312" y="472"/>
                    </a:cubicBezTo>
                    <a:cubicBezTo>
                      <a:pt x="308" y="439"/>
                      <a:pt x="308" y="439"/>
                      <a:pt x="308" y="439"/>
                    </a:cubicBezTo>
                    <a:cubicBezTo>
                      <a:pt x="308" y="434"/>
                      <a:pt x="311" y="430"/>
                      <a:pt x="315" y="428"/>
                    </a:cubicBezTo>
                    <a:cubicBezTo>
                      <a:pt x="318" y="427"/>
                      <a:pt x="321" y="426"/>
                      <a:pt x="324" y="424"/>
                    </a:cubicBezTo>
                    <a:cubicBezTo>
                      <a:pt x="329" y="423"/>
                      <a:pt x="334" y="424"/>
                      <a:pt x="336" y="427"/>
                    </a:cubicBezTo>
                    <a:cubicBezTo>
                      <a:pt x="357" y="453"/>
                      <a:pt x="357" y="453"/>
                      <a:pt x="357" y="453"/>
                    </a:cubicBezTo>
                    <a:cubicBezTo>
                      <a:pt x="361" y="458"/>
                      <a:pt x="367" y="459"/>
                      <a:pt x="371" y="455"/>
                    </a:cubicBezTo>
                    <a:cubicBezTo>
                      <a:pt x="408" y="429"/>
                      <a:pt x="408" y="429"/>
                      <a:pt x="408" y="429"/>
                    </a:cubicBezTo>
                    <a:cubicBezTo>
                      <a:pt x="412" y="426"/>
                      <a:pt x="413" y="419"/>
                      <a:pt x="410" y="415"/>
                    </a:cubicBezTo>
                    <a:cubicBezTo>
                      <a:pt x="391" y="387"/>
                      <a:pt x="391" y="387"/>
                      <a:pt x="391" y="387"/>
                    </a:cubicBezTo>
                    <a:cubicBezTo>
                      <a:pt x="389" y="383"/>
                      <a:pt x="389" y="378"/>
                      <a:pt x="392" y="375"/>
                    </a:cubicBezTo>
                    <a:cubicBezTo>
                      <a:pt x="396" y="370"/>
                      <a:pt x="400" y="365"/>
                      <a:pt x="404" y="361"/>
                    </a:cubicBezTo>
                    <a:cubicBezTo>
                      <a:pt x="406" y="357"/>
                      <a:pt x="411" y="355"/>
                      <a:pt x="416" y="357"/>
                    </a:cubicBezTo>
                    <a:cubicBezTo>
                      <a:pt x="446" y="369"/>
                      <a:pt x="446" y="369"/>
                      <a:pt x="446" y="369"/>
                    </a:cubicBezTo>
                    <a:cubicBezTo>
                      <a:pt x="451" y="371"/>
                      <a:pt x="457" y="368"/>
                      <a:pt x="459" y="363"/>
                    </a:cubicBezTo>
                    <a:lnTo>
                      <a:pt x="477" y="322"/>
                    </a:lnTo>
                    <a:close/>
                    <a:moveTo>
                      <a:pt x="352" y="386"/>
                    </a:moveTo>
                    <a:cubicBezTo>
                      <a:pt x="273" y="444"/>
                      <a:pt x="162" y="427"/>
                      <a:pt x="104" y="348"/>
                    </a:cubicBezTo>
                    <a:cubicBezTo>
                      <a:pt x="46" y="269"/>
                      <a:pt x="63" y="158"/>
                      <a:pt x="142" y="100"/>
                    </a:cubicBezTo>
                    <a:cubicBezTo>
                      <a:pt x="221" y="42"/>
                      <a:pt x="332" y="59"/>
                      <a:pt x="390" y="138"/>
                    </a:cubicBezTo>
                    <a:cubicBezTo>
                      <a:pt x="447" y="217"/>
                      <a:pt x="430" y="328"/>
                      <a:pt x="35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76"/>
              <p:cNvSpPr>
                <a:spLocks noEditPoints="1"/>
              </p:cNvSpPr>
              <p:nvPr/>
            </p:nvSpPr>
            <p:spPr bwMode="auto">
              <a:xfrm>
                <a:off x="4088730" y="5721433"/>
                <a:ext cx="773092" cy="774721"/>
              </a:xfrm>
              <a:custGeom>
                <a:avLst/>
                <a:gdLst>
                  <a:gd name="T0" fmla="*/ 344 w 401"/>
                  <a:gd name="T1" fmla="*/ 96 h 402"/>
                  <a:gd name="T2" fmla="*/ 96 w 401"/>
                  <a:gd name="T3" fmla="*/ 58 h 402"/>
                  <a:gd name="T4" fmla="*/ 58 w 401"/>
                  <a:gd name="T5" fmla="*/ 306 h 402"/>
                  <a:gd name="T6" fmla="*/ 306 w 401"/>
                  <a:gd name="T7" fmla="*/ 344 h 402"/>
                  <a:gd name="T8" fmla="*/ 344 w 401"/>
                  <a:gd name="T9" fmla="*/ 96 h 402"/>
                  <a:gd name="T10" fmla="*/ 297 w 401"/>
                  <a:gd name="T11" fmla="*/ 332 h 402"/>
                  <a:gd name="T12" fmla="*/ 69 w 401"/>
                  <a:gd name="T13" fmla="*/ 297 h 402"/>
                  <a:gd name="T14" fmla="*/ 104 w 401"/>
                  <a:gd name="T15" fmla="*/ 69 h 402"/>
                  <a:gd name="T16" fmla="*/ 332 w 401"/>
                  <a:gd name="T17" fmla="*/ 104 h 402"/>
                  <a:gd name="T18" fmla="*/ 297 w 401"/>
                  <a:gd name="T19" fmla="*/ 33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1" h="402">
                    <a:moveTo>
                      <a:pt x="344" y="96"/>
                    </a:moveTo>
                    <a:cubicBezTo>
                      <a:pt x="286" y="17"/>
                      <a:pt x="175" y="0"/>
                      <a:pt x="96" y="58"/>
                    </a:cubicBezTo>
                    <a:cubicBezTo>
                      <a:pt x="17" y="116"/>
                      <a:pt x="0" y="227"/>
                      <a:pt x="58" y="306"/>
                    </a:cubicBezTo>
                    <a:cubicBezTo>
                      <a:pt x="116" y="385"/>
                      <a:pt x="227" y="402"/>
                      <a:pt x="306" y="344"/>
                    </a:cubicBezTo>
                    <a:cubicBezTo>
                      <a:pt x="384" y="286"/>
                      <a:pt x="401" y="175"/>
                      <a:pt x="344" y="96"/>
                    </a:cubicBezTo>
                    <a:close/>
                    <a:moveTo>
                      <a:pt x="297" y="332"/>
                    </a:moveTo>
                    <a:cubicBezTo>
                      <a:pt x="224" y="386"/>
                      <a:pt x="122" y="370"/>
                      <a:pt x="69" y="297"/>
                    </a:cubicBezTo>
                    <a:cubicBezTo>
                      <a:pt x="16" y="225"/>
                      <a:pt x="32" y="123"/>
                      <a:pt x="104" y="69"/>
                    </a:cubicBezTo>
                    <a:cubicBezTo>
                      <a:pt x="177" y="16"/>
                      <a:pt x="279" y="32"/>
                      <a:pt x="332" y="104"/>
                    </a:cubicBezTo>
                    <a:cubicBezTo>
                      <a:pt x="385" y="177"/>
                      <a:pt x="370" y="279"/>
                      <a:pt x="297" y="33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79"/>
              <p:cNvSpPr>
                <a:spLocks noEditPoints="1"/>
              </p:cNvSpPr>
              <p:nvPr/>
            </p:nvSpPr>
            <p:spPr bwMode="auto">
              <a:xfrm>
                <a:off x="4119686" y="5752391"/>
                <a:ext cx="711179" cy="712808"/>
              </a:xfrm>
              <a:custGeom>
                <a:avLst/>
                <a:gdLst>
                  <a:gd name="T0" fmla="*/ 316 w 369"/>
                  <a:gd name="T1" fmla="*/ 88 h 370"/>
                  <a:gd name="T2" fmla="*/ 88 w 369"/>
                  <a:gd name="T3" fmla="*/ 53 h 370"/>
                  <a:gd name="T4" fmla="*/ 53 w 369"/>
                  <a:gd name="T5" fmla="*/ 281 h 370"/>
                  <a:gd name="T6" fmla="*/ 281 w 369"/>
                  <a:gd name="T7" fmla="*/ 316 h 370"/>
                  <a:gd name="T8" fmla="*/ 316 w 369"/>
                  <a:gd name="T9" fmla="*/ 88 h 370"/>
                  <a:gd name="T10" fmla="*/ 264 w 369"/>
                  <a:gd name="T11" fmla="*/ 293 h 370"/>
                  <a:gd name="T12" fmla="*/ 76 w 369"/>
                  <a:gd name="T13" fmla="*/ 264 h 370"/>
                  <a:gd name="T14" fmla="*/ 105 w 369"/>
                  <a:gd name="T15" fmla="*/ 76 h 370"/>
                  <a:gd name="T16" fmla="*/ 293 w 369"/>
                  <a:gd name="T17" fmla="*/ 105 h 370"/>
                  <a:gd name="T18" fmla="*/ 264 w 369"/>
                  <a:gd name="T19" fmla="*/ 29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70">
                    <a:moveTo>
                      <a:pt x="316" y="88"/>
                    </a:moveTo>
                    <a:cubicBezTo>
                      <a:pt x="263" y="16"/>
                      <a:pt x="161" y="0"/>
                      <a:pt x="88" y="53"/>
                    </a:cubicBezTo>
                    <a:cubicBezTo>
                      <a:pt x="16" y="107"/>
                      <a:pt x="0" y="209"/>
                      <a:pt x="53" y="281"/>
                    </a:cubicBezTo>
                    <a:cubicBezTo>
                      <a:pt x="106" y="354"/>
                      <a:pt x="208" y="370"/>
                      <a:pt x="281" y="316"/>
                    </a:cubicBezTo>
                    <a:cubicBezTo>
                      <a:pt x="354" y="263"/>
                      <a:pt x="369" y="161"/>
                      <a:pt x="316" y="88"/>
                    </a:cubicBezTo>
                    <a:close/>
                    <a:moveTo>
                      <a:pt x="264" y="293"/>
                    </a:moveTo>
                    <a:cubicBezTo>
                      <a:pt x="204" y="337"/>
                      <a:pt x="120" y="324"/>
                      <a:pt x="76" y="264"/>
                    </a:cubicBezTo>
                    <a:cubicBezTo>
                      <a:pt x="32" y="205"/>
                      <a:pt x="45" y="120"/>
                      <a:pt x="105" y="76"/>
                    </a:cubicBezTo>
                    <a:cubicBezTo>
                      <a:pt x="165" y="32"/>
                      <a:pt x="249" y="45"/>
                      <a:pt x="293" y="105"/>
                    </a:cubicBezTo>
                    <a:cubicBezTo>
                      <a:pt x="337" y="165"/>
                      <a:pt x="324" y="249"/>
                      <a:pt x="264" y="2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80"/>
              <p:cNvSpPr>
                <a:spLocks noEditPoints="1"/>
              </p:cNvSpPr>
              <p:nvPr/>
            </p:nvSpPr>
            <p:spPr bwMode="auto">
              <a:xfrm>
                <a:off x="4840641" y="5128376"/>
                <a:ext cx="988156" cy="985712"/>
              </a:xfrm>
              <a:custGeom>
                <a:avLst/>
                <a:gdLst>
                  <a:gd name="T0" fmla="*/ 136 w 513"/>
                  <a:gd name="T1" fmla="*/ 29 h 512"/>
                  <a:gd name="T2" fmla="*/ 119 w 513"/>
                  <a:gd name="T3" fmla="*/ 66 h 512"/>
                  <a:gd name="T4" fmla="*/ 102 w 513"/>
                  <a:gd name="T5" fmla="*/ 80 h 512"/>
                  <a:gd name="T6" fmla="*/ 62 w 513"/>
                  <a:gd name="T7" fmla="*/ 88 h 512"/>
                  <a:gd name="T8" fmla="*/ 60 w 513"/>
                  <a:gd name="T9" fmla="*/ 129 h 512"/>
                  <a:gd name="T10" fmla="*/ 49 w 513"/>
                  <a:gd name="T11" fmla="*/ 148 h 512"/>
                  <a:gd name="T12" fmla="*/ 15 w 513"/>
                  <a:gd name="T13" fmla="*/ 170 h 512"/>
                  <a:gd name="T14" fmla="*/ 27 w 513"/>
                  <a:gd name="T15" fmla="*/ 208 h 512"/>
                  <a:gd name="T16" fmla="*/ 24 w 513"/>
                  <a:gd name="T17" fmla="*/ 230 h 512"/>
                  <a:gd name="T18" fmla="*/ 0 w 513"/>
                  <a:gd name="T19" fmla="*/ 263 h 512"/>
                  <a:gd name="T20" fmla="*/ 26 w 513"/>
                  <a:gd name="T21" fmla="*/ 294 h 512"/>
                  <a:gd name="T22" fmla="*/ 30 w 513"/>
                  <a:gd name="T23" fmla="*/ 316 h 512"/>
                  <a:gd name="T24" fmla="*/ 20 w 513"/>
                  <a:gd name="T25" fmla="*/ 355 h 512"/>
                  <a:gd name="T26" fmla="*/ 55 w 513"/>
                  <a:gd name="T27" fmla="*/ 375 h 512"/>
                  <a:gd name="T28" fmla="*/ 67 w 513"/>
                  <a:gd name="T29" fmla="*/ 393 h 512"/>
                  <a:gd name="T30" fmla="*/ 72 w 513"/>
                  <a:gd name="T31" fmla="*/ 434 h 512"/>
                  <a:gd name="T32" fmla="*/ 112 w 513"/>
                  <a:gd name="T33" fmla="*/ 440 h 512"/>
                  <a:gd name="T34" fmla="*/ 130 w 513"/>
                  <a:gd name="T35" fmla="*/ 452 h 512"/>
                  <a:gd name="T36" fmla="*/ 148 w 513"/>
                  <a:gd name="T37" fmla="*/ 488 h 512"/>
                  <a:gd name="T38" fmla="*/ 188 w 513"/>
                  <a:gd name="T39" fmla="*/ 479 h 512"/>
                  <a:gd name="T40" fmla="*/ 209 w 513"/>
                  <a:gd name="T41" fmla="*/ 485 h 512"/>
                  <a:gd name="T42" fmla="*/ 240 w 513"/>
                  <a:gd name="T43" fmla="*/ 512 h 512"/>
                  <a:gd name="T44" fmla="*/ 273 w 513"/>
                  <a:gd name="T45" fmla="*/ 489 h 512"/>
                  <a:gd name="T46" fmla="*/ 295 w 513"/>
                  <a:gd name="T47" fmla="*/ 486 h 512"/>
                  <a:gd name="T48" fmla="*/ 333 w 513"/>
                  <a:gd name="T49" fmla="*/ 500 h 512"/>
                  <a:gd name="T50" fmla="*/ 357 w 513"/>
                  <a:gd name="T51" fmla="*/ 467 h 512"/>
                  <a:gd name="T52" fmla="*/ 376 w 513"/>
                  <a:gd name="T53" fmla="*/ 457 h 512"/>
                  <a:gd name="T54" fmla="*/ 417 w 513"/>
                  <a:gd name="T55" fmla="*/ 456 h 512"/>
                  <a:gd name="T56" fmla="*/ 426 w 513"/>
                  <a:gd name="T57" fmla="*/ 417 h 512"/>
                  <a:gd name="T58" fmla="*/ 441 w 513"/>
                  <a:gd name="T59" fmla="*/ 400 h 512"/>
                  <a:gd name="T60" fmla="*/ 478 w 513"/>
                  <a:gd name="T61" fmla="*/ 385 h 512"/>
                  <a:gd name="T62" fmla="*/ 473 w 513"/>
                  <a:gd name="T63" fmla="*/ 344 h 512"/>
                  <a:gd name="T64" fmla="*/ 480 w 513"/>
                  <a:gd name="T65" fmla="*/ 324 h 512"/>
                  <a:gd name="T66" fmla="*/ 510 w 513"/>
                  <a:gd name="T67" fmla="*/ 296 h 512"/>
                  <a:gd name="T68" fmla="*/ 490 w 513"/>
                  <a:gd name="T69" fmla="*/ 260 h 512"/>
                  <a:gd name="T70" fmla="*/ 490 w 513"/>
                  <a:gd name="T71" fmla="*/ 238 h 512"/>
                  <a:gd name="T72" fmla="*/ 507 w 513"/>
                  <a:gd name="T73" fmla="*/ 202 h 512"/>
                  <a:gd name="T74" fmla="*/ 476 w 513"/>
                  <a:gd name="T75" fmla="*/ 175 h 512"/>
                  <a:gd name="T76" fmla="*/ 468 w 513"/>
                  <a:gd name="T77" fmla="*/ 155 h 512"/>
                  <a:gd name="T78" fmla="*/ 471 w 513"/>
                  <a:gd name="T79" fmla="*/ 115 h 512"/>
                  <a:gd name="T80" fmla="*/ 432 w 513"/>
                  <a:gd name="T81" fmla="*/ 101 h 512"/>
                  <a:gd name="T82" fmla="*/ 417 w 513"/>
                  <a:gd name="T83" fmla="*/ 86 h 512"/>
                  <a:gd name="T84" fmla="*/ 405 w 513"/>
                  <a:gd name="T85" fmla="*/ 47 h 512"/>
                  <a:gd name="T86" fmla="*/ 365 w 513"/>
                  <a:gd name="T87" fmla="*/ 48 h 512"/>
                  <a:gd name="T88" fmla="*/ 345 w 513"/>
                  <a:gd name="T89" fmla="*/ 39 h 512"/>
                  <a:gd name="T90" fmla="*/ 320 w 513"/>
                  <a:gd name="T91" fmla="*/ 7 h 512"/>
                  <a:gd name="T92" fmla="*/ 282 w 513"/>
                  <a:gd name="T93" fmla="*/ 23 h 512"/>
                  <a:gd name="T94" fmla="*/ 260 w 513"/>
                  <a:gd name="T95" fmla="*/ 22 h 512"/>
                  <a:gd name="T96" fmla="*/ 226 w 513"/>
                  <a:gd name="T97" fmla="*/ 1 h 512"/>
                  <a:gd name="T98" fmla="*/ 197 w 513"/>
                  <a:gd name="T99" fmla="*/ 30 h 512"/>
                  <a:gd name="T100" fmla="*/ 176 w 513"/>
                  <a:gd name="T101" fmla="*/ 36 h 512"/>
                  <a:gd name="T102" fmla="*/ 407 w 513"/>
                  <a:gd name="T103" fmla="*/ 207 h 512"/>
                  <a:gd name="T104" fmla="*/ 106 w 513"/>
                  <a:gd name="T105" fmla="*/ 304 h 512"/>
                  <a:gd name="T106" fmla="*/ 407 w 513"/>
                  <a:gd name="T107" fmla="*/ 2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13" h="512">
                    <a:moveTo>
                      <a:pt x="156" y="44"/>
                    </a:move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55"/>
                      <a:pt x="137" y="55"/>
                      <a:pt x="137" y="55"/>
                    </a:cubicBezTo>
                    <a:cubicBezTo>
                      <a:pt x="137" y="64"/>
                      <a:pt x="127" y="70"/>
                      <a:pt x="119" y="66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4" y="89"/>
                      <a:pt x="96" y="97"/>
                      <a:pt x="87" y="95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6" y="120"/>
                      <a:pt x="69" y="129"/>
                      <a:pt x="60" y="129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54" y="156"/>
                      <a:pt x="49" y="166"/>
                      <a:pt x="40" y="167"/>
                    </a:cubicBezTo>
                    <a:cubicBezTo>
                      <a:pt x="15" y="170"/>
                      <a:pt x="15" y="170"/>
                      <a:pt x="15" y="170"/>
                    </a:cubicBezTo>
                    <a:cubicBezTo>
                      <a:pt x="32" y="188"/>
                      <a:pt x="32" y="188"/>
                      <a:pt x="32" y="188"/>
                    </a:cubicBezTo>
                    <a:cubicBezTo>
                      <a:pt x="39" y="194"/>
                      <a:pt x="36" y="206"/>
                      <a:pt x="27" y="208"/>
                    </a:cubicBezTo>
                    <a:cubicBezTo>
                      <a:pt x="3" y="216"/>
                      <a:pt x="3" y="216"/>
                      <a:pt x="3" y="216"/>
                    </a:cubicBezTo>
                    <a:cubicBezTo>
                      <a:pt x="24" y="230"/>
                      <a:pt x="24" y="230"/>
                      <a:pt x="24" y="230"/>
                    </a:cubicBezTo>
                    <a:cubicBezTo>
                      <a:pt x="32" y="235"/>
                      <a:pt x="31" y="247"/>
                      <a:pt x="22" y="251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23" y="273"/>
                      <a:pt x="23" y="273"/>
                      <a:pt x="23" y="273"/>
                    </a:cubicBezTo>
                    <a:cubicBezTo>
                      <a:pt x="32" y="277"/>
                      <a:pt x="33" y="289"/>
                      <a:pt x="26" y="294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30" y="316"/>
                      <a:pt x="30" y="316"/>
                      <a:pt x="30" y="316"/>
                    </a:cubicBezTo>
                    <a:cubicBezTo>
                      <a:pt x="39" y="318"/>
                      <a:pt x="43" y="329"/>
                      <a:pt x="37" y="336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45" y="356"/>
                      <a:pt x="45" y="356"/>
                      <a:pt x="45" y="356"/>
                    </a:cubicBezTo>
                    <a:cubicBezTo>
                      <a:pt x="54" y="357"/>
                      <a:pt x="60" y="367"/>
                      <a:pt x="55" y="375"/>
                    </a:cubicBezTo>
                    <a:cubicBezTo>
                      <a:pt x="42" y="397"/>
                      <a:pt x="42" y="397"/>
                      <a:pt x="42" y="397"/>
                    </a:cubicBezTo>
                    <a:cubicBezTo>
                      <a:pt x="67" y="393"/>
                      <a:pt x="67" y="393"/>
                      <a:pt x="67" y="393"/>
                    </a:cubicBezTo>
                    <a:cubicBezTo>
                      <a:pt x="76" y="392"/>
                      <a:pt x="84" y="401"/>
                      <a:pt x="80" y="410"/>
                    </a:cubicBezTo>
                    <a:cubicBezTo>
                      <a:pt x="72" y="434"/>
                      <a:pt x="72" y="434"/>
                      <a:pt x="72" y="434"/>
                    </a:cubicBezTo>
                    <a:cubicBezTo>
                      <a:pt x="96" y="426"/>
                      <a:pt x="96" y="426"/>
                      <a:pt x="96" y="426"/>
                    </a:cubicBezTo>
                    <a:cubicBezTo>
                      <a:pt x="105" y="423"/>
                      <a:pt x="113" y="430"/>
                      <a:pt x="112" y="440"/>
                    </a:cubicBezTo>
                    <a:cubicBezTo>
                      <a:pt x="108" y="465"/>
                      <a:pt x="108" y="465"/>
                      <a:pt x="108" y="465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8" y="448"/>
                      <a:pt x="148" y="454"/>
                      <a:pt x="148" y="463"/>
                    </a:cubicBezTo>
                    <a:cubicBezTo>
                      <a:pt x="148" y="488"/>
                      <a:pt x="148" y="488"/>
                      <a:pt x="148" y="488"/>
                    </a:cubicBezTo>
                    <a:cubicBezTo>
                      <a:pt x="168" y="472"/>
                      <a:pt x="168" y="472"/>
                      <a:pt x="168" y="472"/>
                    </a:cubicBezTo>
                    <a:cubicBezTo>
                      <a:pt x="175" y="466"/>
                      <a:pt x="186" y="470"/>
                      <a:pt x="188" y="479"/>
                    </a:cubicBezTo>
                    <a:cubicBezTo>
                      <a:pt x="193" y="504"/>
                      <a:pt x="193" y="504"/>
                      <a:pt x="193" y="504"/>
                    </a:cubicBezTo>
                    <a:cubicBezTo>
                      <a:pt x="209" y="485"/>
                      <a:pt x="209" y="485"/>
                      <a:pt x="209" y="485"/>
                    </a:cubicBezTo>
                    <a:cubicBezTo>
                      <a:pt x="215" y="478"/>
                      <a:pt x="227" y="479"/>
                      <a:pt x="230" y="488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52" y="490"/>
                      <a:pt x="252" y="490"/>
                      <a:pt x="252" y="490"/>
                    </a:cubicBezTo>
                    <a:cubicBezTo>
                      <a:pt x="257" y="481"/>
                      <a:pt x="268" y="481"/>
                      <a:pt x="273" y="489"/>
                    </a:cubicBezTo>
                    <a:cubicBezTo>
                      <a:pt x="287" y="510"/>
                      <a:pt x="287" y="510"/>
                      <a:pt x="287" y="510"/>
                    </a:cubicBezTo>
                    <a:cubicBezTo>
                      <a:pt x="295" y="486"/>
                      <a:pt x="295" y="486"/>
                      <a:pt x="295" y="486"/>
                    </a:cubicBezTo>
                    <a:cubicBezTo>
                      <a:pt x="298" y="477"/>
                      <a:pt x="310" y="475"/>
                      <a:pt x="316" y="482"/>
                    </a:cubicBezTo>
                    <a:cubicBezTo>
                      <a:pt x="333" y="500"/>
                      <a:pt x="333" y="500"/>
                      <a:pt x="333" y="500"/>
                    </a:cubicBezTo>
                    <a:cubicBezTo>
                      <a:pt x="337" y="475"/>
                      <a:pt x="337" y="475"/>
                      <a:pt x="337" y="475"/>
                    </a:cubicBezTo>
                    <a:cubicBezTo>
                      <a:pt x="338" y="466"/>
                      <a:pt x="349" y="462"/>
                      <a:pt x="357" y="467"/>
                    </a:cubicBezTo>
                    <a:cubicBezTo>
                      <a:pt x="377" y="482"/>
                      <a:pt x="377" y="482"/>
                      <a:pt x="377" y="482"/>
                    </a:cubicBezTo>
                    <a:cubicBezTo>
                      <a:pt x="376" y="457"/>
                      <a:pt x="376" y="457"/>
                      <a:pt x="376" y="457"/>
                    </a:cubicBezTo>
                    <a:cubicBezTo>
                      <a:pt x="376" y="447"/>
                      <a:pt x="385" y="441"/>
                      <a:pt x="394" y="445"/>
                    </a:cubicBezTo>
                    <a:cubicBezTo>
                      <a:pt x="417" y="456"/>
                      <a:pt x="417" y="456"/>
                      <a:pt x="417" y="456"/>
                    </a:cubicBezTo>
                    <a:cubicBezTo>
                      <a:pt x="411" y="431"/>
                      <a:pt x="411" y="431"/>
                      <a:pt x="411" y="431"/>
                    </a:cubicBezTo>
                    <a:cubicBezTo>
                      <a:pt x="409" y="422"/>
                      <a:pt x="417" y="414"/>
                      <a:pt x="426" y="417"/>
                    </a:cubicBezTo>
                    <a:cubicBezTo>
                      <a:pt x="451" y="423"/>
                      <a:pt x="451" y="423"/>
                      <a:pt x="451" y="423"/>
                    </a:cubicBezTo>
                    <a:cubicBezTo>
                      <a:pt x="441" y="400"/>
                      <a:pt x="441" y="400"/>
                      <a:pt x="441" y="400"/>
                    </a:cubicBezTo>
                    <a:cubicBezTo>
                      <a:pt x="437" y="391"/>
                      <a:pt x="444" y="382"/>
                      <a:pt x="453" y="383"/>
                    </a:cubicBezTo>
                    <a:cubicBezTo>
                      <a:pt x="478" y="385"/>
                      <a:pt x="478" y="385"/>
                      <a:pt x="478" y="385"/>
                    </a:cubicBezTo>
                    <a:cubicBezTo>
                      <a:pt x="464" y="364"/>
                      <a:pt x="464" y="364"/>
                      <a:pt x="464" y="364"/>
                    </a:cubicBezTo>
                    <a:cubicBezTo>
                      <a:pt x="459" y="356"/>
                      <a:pt x="464" y="345"/>
                      <a:pt x="473" y="344"/>
                    </a:cubicBezTo>
                    <a:cubicBezTo>
                      <a:pt x="498" y="342"/>
                      <a:pt x="498" y="342"/>
                      <a:pt x="498" y="342"/>
                    </a:cubicBezTo>
                    <a:cubicBezTo>
                      <a:pt x="480" y="324"/>
                      <a:pt x="480" y="324"/>
                      <a:pt x="480" y="324"/>
                    </a:cubicBezTo>
                    <a:cubicBezTo>
                      <a:pt x="474" y="317"/>
                      <a:pt x="476" y="306"/>
                      <a:pt x="485" y="303"/>
                    </a:cubicBezTo>
                    <a:cubicBezTo>
                      <a:pt x="510" y="296"/>
                      <a:pt x="510" y="296"/>
                      <a:pt x="510" y="296"/>
                    </a:cubicBezTo>
                    <a:cubicBezTo>
                      <a:pt x="489" y="281"/>
                      <a:pt x="489" y="281"/>
                      <a:pt x="489" y="281"/>
                    </a:cubicBezTo>
                    <a:cubicBezTo>
                      <a:pt x="481" y="276"/>
                      <a:pt x="482" y="264"/>
                      <a:pt x="490" y="260"/>
                    </a:cubicBezTo>
                    <a:cubicBezTo>
                      <a:pt x="513" y="249"/>
                      <a:pt x="513" y="249"/>
                      <a:pt x="513" y="249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481" y="234"/>
                      <a:pt x="480" y="223"/>
                      <a:pt x="487" y="217"/>
                    </a:cubicBezTo>
                    <a:cubicBezTo>
                      <a:pt x="507" y="202"/>
                      <a:pt x="507" y="202"/>
                      <a:pt x="507" y="202"/>
                    </a:cubicBezTo>
                    <a:cubicBezTo>
                      <a:pt x="482" y="196"/>
                      <a:pt x="482" y="196"/>
                      <a:pt x="482" y="196"/>
                    </a:cubicBezTo>
                    <a:cubicBezTo>
                      <a:pt x="473" y="193"/>
                      <a:pt x="470" y="182"/>
                      <a:pt x="476" y="175"/>
                    </a:cubicBezTo>
                    <a:cubicBezTo>
                      <a:pt x="493" y="156"/>
                      <a:pt x="493" y="156"/>
                      <a:pt x="493" y="156"/>
                    </a:cubicBezTo>
                    <a:cubicBezTo>
                      <a:pt x="468" y="155"/>
                      <a:pt x="468" y="155"/>
                      <a:pt x="468" y="155"/>
                    </a:cubicBezTo>
                    <a:cubicBezTo>
                      <a:pt x="458" y="155"/>
                      <a:pt x="453" y="144"/>
                      <a:pt x="458" y="136"/>
                    </a:cubicBezTo>
                    <a:cubicBezTo>
                      <a:pt x="471" y="115"/>
                      <a:pt x="471" y="115"/>
                      <a:pt x="471" y="115"/>
                    </a:cubicBezTo>
                    <a:cubicBezTo>
                      <a:pt x="445" y="118"/>
                      <a:pt x="445" y="118"/>
                      <a:pt x="445" y="118"/>
                    </a:cubicBezTo>
                    <a:cubicBezTo>
                      <a:pt x="436" y="119"/>
                      <a:pt x="429" y="110"/>
                      <a:pt x="432" y="101"/>
                    </a:cubicBezTo>
                    <a:cubicBezTo>
                      <a:pt x="441" y="78"/>
                      <a:pt x="441" y="78"/>
                      <a:pt x="441" y="78"/>
                    </a:cubicBezTo>
                    <a:cubicBezTo>
                      <a:pt x="417" y="86"/>
                      <a:pt x="417" y="86"/>
                      <a:pt x="417" y="86"/>
                    </a:cubicBezTo>
                    <a:cubicBezTo>
                      <a:pt x="408" y="89"/>
                      <a:pt x="399" y="81"/>
                      <a:pt x="401" y="72"/>
                    </a:cubicBezTo>
                    <a:cubicBezTo>
                      <a:pt x="405" y="47"/>
                      <a:pt x="405" y="47"/>
                      <a:pt x="405" y="47"/>
                    </a:cubicBezTo>
                    <a:cubicBezTo>
                      <a:pt x="383" y="59"/>
                      <a:pt x="383" y="59"/>
                      <a:pt x="383" y="59"/>
                    </a:cubicBezTo>
                    <a:cubicBezTo>
                      <a:pt x="375" y="63"/>
                      <a:pt x="365" y="58"/>
                      <a:pt x="365" y="48"/>
                    </a:cubicBezTo>
                    <a:cubicBezTo>
                      <a:pt x="364" y="23"/>
                      <a:pt x="364" y="23"/>
                      <a:pt x="364" y="23"/>
                    </a:cubicBezTo>
                    <a:cubicBezTo>
                      <a:pt x="345" y="39"/>
                      <a:pt x="345" y="39"/>
                      <a:pt x="345" y="39"/>
                    </a:cubicBezTo>
                    <a:cubicBezTo>
                      <a:pt x="337" y="45"/>
                      <a:pt x="326" y="41"/>
                      <a:pt x="325" y="32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03" y="27"/>
                      <a:pt x="303" y="27"/>
                      <a:pt x="303" y="27"/>
                    </a:cubicBezTo>
                    <a:cubicBezTo>
                      <a:pt x="297" y="34"/>
                      <a:pt x="286" y="32"/>
                      <a:pt x="282" y="23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60" y="22"/>
                      <a:pt x="260" y="22"/>
                      <a:pt x="260" y="22"/>
                    </a:cubicBezTo>
                    <a:cubicBezTo>
                      <a:pt x="256" y="30"/>
                      <a:pt x="244" y="30"/>
                      <a:pt x="239" y="2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17" y="25"/>
                      <a:pt x="217" y="25"/>
                      <a:pt x="217" y="25"/>
                    </a:cubicBezTo>
                    <a:cubicBezTo>
                      <a:pt x="214" y="34"/>
                      <a:pt x="203" y="36"/>
                      <a:pt x="197" y="30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6" y="36"/>
                      <a:pt x="176" y="36"/>
                      <a:pt x="176" y="36"/>
                    </a:cubicBezTo>
                    <a:cubicBezTo>
                      <a:pt x="174" y="45"/>
                      <a:pt x="164" y="50"/>
                      <a:pt x="156" y="44"/>
                    </a:cubicBezTo>
                    <a:close/>
                    <a:moveTo>
                      <a:pt x="407" y="207"/>
                    </a:moveTo>
                    <a:cubicBezTo>
                      <a:pt x="434" y="290"/>
                      <a:pt x="388" y="379"/>
                      <a:pt x="305" y="406"/>
                    </a:cubicBezTo>
                    <a:cubicBezTo>
                      <a:pt x="222" y="433"/>
                      <a:pt x="133" y="387"/>
                      <a:pt x="106" y="304"/>
                    </a:cubicBezTo>
                    <a:cubicBezTo>
                      <a:pt x="79" y="221"/>
                      <a:pt x="125" y="132"/>
                      <a:pt x="208" y="105"/>
                    </a:cubicBezTo>
                    <a:cubicBezTo>
                      <a:pt x="291" y="78"/>
                      <a:pt x="380" y="124"/>
                      <a:pt x="407" y="2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53"/>
              <p:cNvSpPr>
                <a:spLocks noEditPoints="1"/>
              </p:cNvSpPr>
              <p:nvPr/>
            </p:nvSpPr>
            <p:spPr bwMode="auto">
              <a:xfrm>
                <a:off x="5932150" y="2976348"/>
                <a:ext cx="426710" cy="482589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40"/>
            <p:cNvGrpSpPr/>
            <p:nvPr/>
          </p:nvGrpSpPr>
          <p:grpSpPr>
            <a:xfrm>
              <a:off x="897773" y="2284673"/>
              <a:ext cx="3102977" cy="902063"/>
              <a:chOff x="897773" y="2284673"/>
              <a:chExt cx="3102977" cy="902063"/>
            </a:xfrm>
          </p:grpSpPr>
          <p:sp>
            <p:nvSpPr>
              <p:cNvPr id="69" name="TextBox 58"/>
              <p:cNvSpPr txBox="1"/>
              <p:nvPr/>
            </p:nvSpPr>
            <p:spPr>
              <a:xfrm>
                <a:off x="1655747" y="2284673"/>
                <a:ext cx="1626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、顶层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设计</a:t>
                </a:r>
              </a:p>
              <a:p>
                <a:pPr algn="ctr"/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59"/>
              <p:cNvSpPr/>
              <p:nvPr/>
            </p:nvSpPr>
            <p:spPr>
              <a:xfrm>
                <a:off x="897773" y="2637675"/>
                <a:ext cx="3102977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立项申报制订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、修订规划方案、立项申报书</a:t>
                </a:r>
                <a:endParaRPr lang="en-US" altLang="zh-CN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1951067" y="1909742"/>
              <a:ext cx="277647" cy="276818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67" name="Oval 6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6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897773" y="3828710"/>
              <a:ext cx="2494442" cy="661998"/>
              <a:chOff x="897773" y="3828710"/>
              <a:chExt cx="2494442" cy="661998"/>
            </a:xfrm>
          </p:grpSpPr>
          <p:sp>
            <p:nvSpPr>
              <p:cNvPr id="65" name="TextBox 63"/>
              <p:cNvSpPr txBox="1"/>
              <p:nvPr/>
            </p:nvSpPr>
            <p:spPr>
              <a:xfrm>
                <a:off x="1349147" y="3828710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、方案设计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Rectangle 64"/>
              <p:cNvSpPr/>
              <p:nvPr/>
            </p:nvSpPr>
            <p:spPr>
              <a:xfrm>
                <a:off x="897773" y="4181713"/>
                <a:ext cx="2494442" cy="308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29355">
                  <a:lnSpc>
                    <a:spcPct val="130000"/>
                  </a:lnSpc>
                  <a:defRPr/>
                </a:pP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制订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、修订建设方案、任务书</a:t>
                </a:r>
                <a:endParaRPr lang="en-US" altLang="zh-CN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65"/>
            <p:cNvGrpSpPr/>
            <p:nvPr/>
          </p:nvGrpSpPr>
          <p:grpSpPr>
            <a:xfrm>
              <a:off x="1951067" y="3453780"/>
              <a:ext cx="277647" cy="276818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63" name="Oval 6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6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52"/>
            <p:cNvGrpSpPr/>
            <p:nvPr/>
          </p:nvGrpSpPr>
          <p:grpSpPr>
            <a:xfrm>
              <a:off x="897773" y="5332293"/>
              <a:ext cx="2384237" cy="669013"/>
              <a:chOff x="897773" y="5332293"/>
              <a:chExt cx="2384237" cy="669013"/>
            </a:xfrm>
          </p:grpSpPr>
          <p:sp>
            <p:nvSpPr>
              <p:cNvPr id="58" name="TextBox 68"/>
              <p:cNvSpPr txBox="1"/>
              <p:nvPr/>
            </p:nvSpPr>
            <p:spPr>
              <a:xfrm>
                <a:off x="1128703" y="5332293"/>
                <a:ext cx="1943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、建设流程培训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Rectangle 69"/>
              <p:cNvSpPr/>
              <p:nvPr/>
            </p:nvSpPr>
            <p:spPr>
              <a:xfrm>
                <a:off x="897773" y="5724307"/>
                <a:ext cx="238423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建设流程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70"/>
            <p:cNvGrpSpPr/>
            <p:nvPr/>
          </p:nvGrpSpPr>
          <p:grpSpPr>
            <a:xfrm>
              <a:off x="1951067" y="4996374"/>
              <a:ext cx="277647" cy="276818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53" name="Oval 7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74"/>
            <p:cNvGrpSpPr/>
            <p:nvPr/>
          </p:nvGrpSpPr>
          <p:grpSpPr>
            <a:xfrm>
              <a:off x="9907712" y="3446766"/>
              <a:ext cx="277647" cy="276818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51" name="Oval 7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7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oup 43"/>
            <p:cNvGrpSpPr/>
            <p:nvPr/>
          </p:nvGrpSpPr>
          <p:grpSpPr>
            <a:xfrm>
              <a:off x="8854418" y="5365734"/>
              <a:ext cx="2384237" cy="999334"/>
              <a:chOff x="8854418" y="5365734"/>
              <a:chExt cx="2384237" cy="999334"/>
            </a:xfrm>
          </p:grpSpPr>
          <p:sp>
            <p:nvSpPr>
              <p:cNvPr id="49" name="TextBox 77"/>
              <p:cNvSpPr txBox="1"/>
              <p:nvPr/>
            </p:nvSpPr>
            <p:spPr>
              <a:xfrm>
                <a:off x="9305791" y="5365734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6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、项目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验收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Rectangle 78"/>
              <p:cNvSpPr/>
              <p:nvPr/>
            </p:nvSpPr>
            <p:spPr>
              <a:xfrm>
                <a:off x="8854418" y="5718737"/>
                <a:ext cx="238423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altLang="zh-CN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成果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提炼、优化，项目总结报告、典型案例报告、视频资料和文字材料编制</a:t>
                </a:r>
                <a:endParaRPr lang="en-GB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79"/>
            <p:cNvGrpSpPr/>
            <p:nvPr/>
          </p:nvGrpSpPr>
          <p:grpSpPr>
            <a:xfrm>
              <a:off x="9907712" y="4990804"/>
              <a:ext cx="277647" cy="276818"/>
              <a:chOff x="2138511" y="2464802"/>
              <a:chExt cx="354012" cy="352956"/>
            </a:xfrm>
            <a:solidFill>
              <a:schemeClr val="tx2"/>
            </a:solidFill>
          </p:grpSpPr>
          <p:sp>
            <p:nvSpPr>
              <p:cNvPr id="47" name="Oval 80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81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424236" y="3757788"/>
              <a:ext cx="3024814" cy="1729030"/>
              <a:chOff x="8424236" y="3757788"/>
              <a:chExt cx="3024814" cy="1729030"/>
            </a:xfrm>
          </p:grpSpPr>
          <p:sp>
            <p:nvSpPr>
              <p:cNvPr id="44" name="TextBox 73"/>
              <p:cNvSpPr txBox="1"/>
              <p:nvPr/>
            </p:nvSpPr>
            <p:spPr>
              <a:xfrm>
                <a:off x="8799783" y="3757788"/>
                <a:ext cx="264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、统筹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实施</a:t>
                </a:r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产品服务</a:t>
                </a:r>
                <a:endParaRPr lang="en-US" altLang="zh-CN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Rectangle 82"/>
              <p:cNvSpPr/>
              <p:nvPr/>
            </p:nvSpPr>
            <p:spPr>
              <a:xfrm>
                <a:off x="8424236" y="4172612"/>
                <a:ext cx="2918575" cy="1314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29355">
                  <a:lnSpc>
                    <a:spcPct val="130000"/>
                  </a:lnSpc>
                  <a:spcAft>
                    <a:spcPts val="600"/>
                  </a:spcAft>
                  <a:defRPr/>
                </a:pPr>
                <a:r>
                  <a:rPr lang="en-GB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GB" altLang="zh-CN" sz="1200" dirty="0" smtClean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项目建设（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调研、方案、人培方案、课程体系、课程教材、教学资源、实训室、师资管理培训、信息化、校园文化、教学诊改等）</a:t>
                </a:r>
                <a:endParaRPr lang="en-US" altLang="zh-CN" sz="12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7" name="Freeform 67"/>
          <p:cNvSpPr>
            <a:spLocks noEditPoints="1"/>
          </p:cNvSpPr>
          <p:nvPr/>
        </p:nvSpPr>
        <p:spPr bwMode="auto">
          <a:xfrm>
            <a:off x="9907711" y="1506881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val 66"/>
          <p:cNvSpPr>
            <a:spLocks noChangeArrowheads="1"/>
          </p:cNvSpPr>
          <p:nvPr/>
        </p:nvSpPr>
        <p:spPr bwMode="auto">
          <a:xfrm>
            <a:off x="9979335" y="1574656"/>
            <a:ext cx="134408" cy="13468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73"/>
          <p:cNvSpPr txBox="1"/>
          <p:nvPr/>
        </p:nvSpPr>
        <p:spPr>
          <a:xfrm>
            <a:off x="9338814" y="18046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、整体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实施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Rectangle 82"/>
          <p:cNvSpPr/>
          <p:nvPr/>
        </p:nvSpPr>
        <p:spPr>
          <a:xfrm>
            <a:off x="8968615" y="2269519"/>
            <a:ext cx="238423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建设的整体实施规划</a:t>
            </a:r>
            <a:endParaRPr lang="en-US" altLang="zh-CN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val 61"/>
          <p:cNvSpPr>
            <a:spLocks noChangeArrowheads="1"/>
          </p:cNvSpPr>
          <p:nvPr/>
        </p:nvSpPr>
        <p:spPr bwMode="auto">
          <a:xfrm>
            <a:off x="6515418" y="5756007"/>
            <a:ext cx="134408" cy="13468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Freeform 62"/>
          <p:cNvSpPr>
            <a:spLocks noEditPoints="1"/>
          </p:cNvSpPr>
          <p:nvPr/>
        </p:nvSpPr>
        <p:spPr bwMode="auto">
          <a:xfrm>
            <a:off x="6448413" y="5673856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73"/>
          <p:cNvSpPr txBox="1"/>
          <p:nvPr/>
        </p:nvSpPr>
        <p:spPr>
          <a:xfrm>
            <a:off x="6617384" y="573406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、持续提升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Rectangle 69"/>
          <p:cNvSpPr/>
          <p:nvPr/>
        </p:nvSpPr>
        <p:spPr>
          <a:xfrm>
            <a:off x="6271143" y="6076622"/>
            <a:ext cx="238423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示范建设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1768416" y="404813"/>
            <a:ext cx="9840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458" y="716325"/>
            <a:ext cx="2654186" cy="54376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（二）项目具体内容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19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23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941" y="747643"/>
            <a:ext cx="3472533" cy="50639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项目制度与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评价体系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914654" y="1476480"/>
            <a:ext cx="8334246" cy="4314720"/>
            <a:chOff x="827584" y="984503"/>
            <a:chExt cx="8040653" cy="4008290"/>
          </a:xfrm>
        </p:grpSpPr>
        <p:sp>
          <p:nvSpPr>
            <p:cNvPr id="42" name="TextBox 41"/>
            <p:cNvSpPr txBox="1"/>
            <p:nvPr/>
          </p:nvSpPr>
          <p:spPr>
            <a:xfrm>
              <a:off x="827584" y="984503"/>
              <a:ext cx="5976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27584" y="1520755"/>
              <a:ext cx="8040653" cy="3472038"/>
              <a:chOff x="300038" y="1472900"/>
              <a:chExt cx="8040653" cy="347203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409018" y="1762788"/>
                <a:ext cx="3367604" cy="3182150"/>
                <a:chOff x="1564436" y="1632570"/>
                <a:chExt cx="3020264" cy="3028723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1564436" y="1632570"/>
                  <a:ext cx="3020264" cy="3028723"/>
                  <a:chOff x="3284538" y="2047306"/>
                  <a:chExt cx="2584450" cy="2182207"/>
                </a:xfrm>
              </p:grpSpPr>
              <p:sp>
                <p:nvSpPr>
                  <p:cNvPr id="60" name="MH_Other_1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4049713" y="2047306"/>
                    <a:ext cx="1052512" cy="662598"/>
                  </a:xfrm>
                  <a:custGeom>
                    <a:avLst/>
                    <a:gdLst>
                      <a:gd name="T0" fmla="*/ 35469067 w 747713"/>
                      <a:gd name="T1" fmla="*/ 0 h 565150"/>
                      <a:gd name="T2" fmla="*/ 141121355 w 747713"/>
                      <a:gd name="T3" fmla="*/ 0 h 565150"/>
                      <a:gd name="T4" fmla="*/ 177722379 w 747713"/>
                      <a:gd name="T5" fmla="*/ 45681216 h 565150"/>
                      <a:gd name="T6" fmla="*/ 135083867 w 747713"/>
                      <a:gd name="T7" fmla="*/ 133847208 h 565150"/>
                      <a:gd name="T8" fmla="*/ 48298318 w 747713"/>
                      <a:gd name="T9" fmla="*/ 133847208 h 565150"/>
                      <a:gd name="T10" fmla="*/ 0 w 747713"/>
                      <a:gd name="T11" fmla="*/ 45869060 h 565150"/>
                      <a:gd name="T12" fmla="*/ 35469067 w 747713"/>
                      <a:gd name="T13" fmla="*/ 0 h 5651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47713"/>
                      <a:gd name="T22" fmla="*/ 0 h 565150"/>
                      <a:gd name="T23" fmla="*/ 747713 w 747713"/>
                      <a:gd name="T24" fmla="*/ 565150 h 5651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47713" h="565150">
                        <a:moveTo>
                          <a:pt x="149225" y="0"/>
                        </a:moveTo>
                        <a:lnTo>
                          <a:pt x="593725" y="0"/>
                        </a:lnTo>
                        <a:lnTo>
                          <a:pt x="747713" y="192882"/>
                        </a:lnTo>
                        <a:lnTo>
                          <a:pt x="568325" y="565150"/>
                        </a:lnTo>
                        <a:lnTo>
                          <a:pt x="203200" y="565150"/>
                        </a:lnTo>
                        <a:lnTo>
                          <a:pt x="0" y="193675"/>
                        </a:lnTo>
                        <a:lnTo>
                          <a:pt x="14922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质量监控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1" name="MH_Other_2"/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4900613" y="2326365"/>
                    <a:ext cx="965200" cy="796175"/>
                  </a:xfrm>
                  <a:custGeom>
                    <a:avLst/>
                    <a:gdLst>
                      <a:gd name="T0" fmla="*/ 315255 w 964104"/>
                      <a:gd name="T1" fmla="*/ 0 h 954563"/>
                      <a:gd name="T2" fmla="*/ 662351 w 964104"/>
                      <a:gd name="T3" fmla="*/ 46418 h 954563"/>
                      <a:gd name="T4" fmla="*/ 980675 w 964104"/>
                      <a:gd name="T5" fmla="*/ 598003 h 954563"/>
                      <a:gd name="T6" fmla="*/ 851703 w 964104"/>
                      <a:gd name="T7" fmla="*/ 927276 h 954563"/>
                      <a:gd name="T8" fmla="*/ 261481 w 964104"/>
                      <a:gd name="T9" fmla="*/ 971379 h 954563"/>
                      <a:gd name="T10" fmla="*/ 0 w 964104"/>
                      <a:gd name="T11" fmla="*/ 518292 h 9545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3"/>
                      <a:gd name="T20" fmla="*/ 964104 w 964104"/>
                      <a:gd name="T21" fmla="*/ 954563 h 95456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3">
                        <a:moveTo>
                          <a:pt x="309927" y="0"/>
                        </a:moveTo>
                        <a:lnTo>
                          <a:pt x="651159" y="45614"/>
                        </a:lnTo>
                        <a:lnTo>
                          <a:pt x="964104" y="587650"/>
                        </a:lnTo>
                        <a:lnTo>
                          <a:pt x="837311" y="911223"/>
                        </a:lnTo>
                        <a:lnTo>
                          <a:pt x="257061" y="954563"/>
                        </a:lnTo>
                        <a:lnTo>
                          <a:pt x="0" y="509320"/>
                        </a:lnTo>
                        <a:lnTo>
                          <a:pt x="30992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沟通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汇报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2" name="MH_Other_3"/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4884738" y="3179408"/>
                    <a:ext cx="984250" cy="772369"/>
                  </a:xfrm>
                  <a:custGeom>
                    <a:avLst/>
                    <a:gdLst>
                      <a:gd name="T0" fmla="*/ 257167 w 984222"/>
                      <a:gd name="T1" fmla="*/ 0 h 926085"/>
                      <a:gd name="T2" fmla="*/ 853469 w 984222"/>
                      <a:gd name="T3" fmla="*/ 13970 h 926085"/>
                      <a:gd name="T4" fmla="*/ 984642 w 984222"/>
                      <a:gd name="T5" fmla="*/ 337570 h 926085"/>
                      <a:gd name="T6" fmla="*/ 671563 w 984222"/>
                      <a:gd name="T7" fmla="*/ 888585 h 926085"/>
                      <a:gd name="T8" fmla="*/ 327794 w 984222"/>
                      <a:gd name="T9" fmla="*/ 941427 h 926085"/>
                      <a:gd name="T10" fmla="*/ 0 w 984222"/>
                      <a:gd name="T11" fmla="*/ 452621 h 92608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2"/>
                      <a:gd name="T19" fmla="*/ 0 h 926085"/>
                      <a:gd name="T20" fmla="*/ 984222 w 984222"/>
                      <a:gd name="T21" fmla="*/ 926085 h 92608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2" h="926085">
                        <a:moveTo>
                          <a:pt x="257062" y="0"/>
                        </a:moveTo>
                        <a:lnTo>
                          <a:pt x="853109" y="13745"/>
                        </a:lnTo>
                        <a:lnTo>
                          <a:pt x="984222" y="332068"/>
                        </a:lnTo>
                        <a:lnTo>
                          <a:pt x="671278" y="874104"/>
                        </a:lnTo>
                        <a:lnTo>
                          <a:pt x="327659" y="926085"/>
                        </a:lnTo>
                        <a:lnTo>
                          <a:pt x="0" y="445244"/>
                        </a:lnTo>
                        <a:lnTo>
                          <a:pt x="25706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进度把控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3" name="MH_Other_4"/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4049713" y="3566916"/>
                    <a:ext cx="1052512" cy="662597"/>
                  </a:xfrm>
                  <a:custGeom>
                    <a:avLst/>
                    <a:gdLst>
                      <a:gd name="T0" fmla="*/ 251436 w 1052835"/>
                      <a:gd name="T1" fmla="*/ 0 h 795773"/>
                      <a:gd name="T2" fmla="*/ 763194 w 1052835"/>
                      <a:gd name="T3" fmla="*/ 0 h 795773"/>
                      <a:gd name="T4" fmla="*/ 1047999 w 1052835"/>
                      <a:gd name="T5" fmla="*/ 518782 h 795773"/>
                      <a:gd name="T6" fmla="*/ 838845 w 1052835"/>
                      <a:gd name="T7" fmla="*/ 789257 h 795773"/>
                      <a:gd name="T8" fmla="*/ 215835 w 1052835"/>
                      <a:gd name="T9" fmla="*/ 789257 h 795773"/>
                      <a:gd name="T10" fmla="*/ 0 w 1052835"/>
                      <a:gd name="T11" fmla="*/ 519890 h 79577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52835"/>
                      <a:gd name="T19" fmla="*/ 0 h 795773"/>
                      <a:gd name="T20" fmla="*/ 1052835 w 1052835"/>
                      <a:gd name="T21" fmla="*/ 795773 h 79577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52835" h="795773">
                        <a:moveTo>
                          <a:pt x="252591" y="0"/>
                        </a:moveTo>
                        <a:lnTo>
                          <a:pt x="766714" y="0"/>
                        </a:lnTo>
                        <a:lnTo>
                          <a:pt x="1052835" y="523064"/>
                        </a:lnTo>
                        <a:lnTo>
                          <a:pt x="842715" y="795773"/>
                        </a:lnTo>
                        <a:lnTo>
                          <a:pt x="216826" y="795773"/>
                        </a:lnTo>
                        <a:lnTo>
                          <a:pt x="0" y="524181"/>
                        </a:lnTo>
                        <a:lnTo>
                          <a:pt x="2525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成本控制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4" name="MH_Other_5"/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3287713" y="3155602"/>
                    <a:ext cx="963612" cy="794853"/>
                  </a:xfrm>
                  <a:custGeom>
                    <a:avLst/>
                    <a:gdLst>
                      <a:gd name="T0" fmla="*/ 701649 w 964104"/>
                      <a:gd name="T1" fmla="*/ 0 h 954564"/>
                      <a:gd name="T2" fmla="*/ 956752 w 964104"/>
                      <a:gd name="T3" fmla="*/ 441925 h 954564"/>
                      <a:gd name="T4" fmla="*/ 649188 w 964104"/>
                      <a:gd name="T5" fmla="*/ 947448 h 954564"/>
                      <a:gd name="T6" fmla="*/ 310557 w 964104"/>
                      <a:gd name="T7" fmla="*/ 902174 h 954564"/>
                      <a:gd name="T8" fmla="*/ 0 w 964104"/>
                      <a:gd name="T9" fmla="*/ 364177 h 954564"/>
                      <a:gd name="T10" fmla="*/ 125826 w 964104"/>
                      <a:gd name="T11" fmla="*/ 43014 h 9545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4"/>
                      <a:gd name="T20" fmla="*/ 964104 w 964104"/>
                      <a:gd name="T21" fmla="*/ 954564 h 9545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4">
                        <a:moveTo>
                          <a:pt x="707042" y="0"/>
                        </a:moveTo>
                        <a:lnTo>
                          <a:pt x="964104" y="445244"/>
                        </a:lnTo>
                        <a:lnTo>
                          <a:pt x="654177" y="954564"/>
                        </a:lnTo>
                        <a:lnTo>
                          <a:pt x="312945" y="908949"/>
                        </a:lnTo>
                        <a:lnTo>
                          <a:pt x="0" y="366913"/>
                        </a:lnTo>
                        <a:lnTo>
                          <a:pt x="126793" y="43340"/>
                        </a:lnTo>
                        <a:lnTo>
                          <a:pt x="70704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风险防范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5" name="MH_Other_6"/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3284538" y="2326365"/>
                    <a:ext cx="982662" cy="772369"/>
                  </a:xfrm>
                  <a:custGeom>
                    <a:avLst/>
                    <a:gdLst>
                      <a:gd name="T0" fmla="*/ 641135 w 984221"/>
                      <a:gd name="T1" fmla="*/ 0 h 926084"/>
                      <a:gd name="T2" fmla="*/ 961093 w 984221"/>
                      <a:gd name="T3" fmla="*/ 488816 h 926084"/>
                      <a:gd name="T4" fmla="*/ 710072 w 984221"/>
                      <a:gd name="T5" fmla="*/ 941441 h 926084"/>
                      <a:gd name="T6" fmla="*/ 128033 w 984221"/>
                      <a:gd name="T7" fmla="*/ 927469 h 926084"/>
                      <a:gd name="T8" fmla="*/ 0 w 984221"/>
                      <a:gd name="T9" fmla="*/ 603867 h 926084"/>
                      <a:gd name="T10" fmla="*/ 305590 w 984221"/>
                      <a:gd name="T11" fmla="*/ 52843 h 92608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1"/>
                      <a:gd name="T19" fmla="*/ 0 h 926084"/>
                      <a:gd name="T20" fmla="*/ 984221 w 984221"/>
                      <a:gd name="T21" fmla="*/ 926084 h 92608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1" h="926084">
                        <a:moveTo>
                          <a:pt x="656563" y="0"/>
                        </a:moveTo>
                        <a:lnTo>
                          <a:pt x="984221" y="480841"/>
                        </a:lnTo>
                        <a:lnTo>
                          <a:pt x="727160" y="926084"/>
                        </a:lnTo>
                        <a:lnTo>
                          <a:pt x="131113" y="912340"/>
                        </a:lnTo>
                        <a:lnTo>
                          <a:pt x="0" y="594016"/>
                        </a:lnTo>
                        <a:lnTo>
                          <a:pt x="312944" y="51981"/>
                        </a:lnTo>
                        <a:lnTo>
                          <a:pt x="6565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考核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评价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体系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6" name="MH_Other_7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997325" y="2657002"/>
                    <a:ext cx="1157288" cy="9641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">
                    <a:noFill/>
                  </a:ln>
                </p:spPr>
                <p:txBody>
                  <a:bodyPr anchor="ctr"/>
                  <a:lstStyle/>
                  <a:p>
                    <a:pPr algn="just" eaLnBrk="1" fontAlgn="auto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9" name="矩形 58"/>
                <p:cNvSpPr/>
                <p:nvPr/>
              </p:nvSpPr>
              <p:spPr>
                <a:xfrm>
                  <a:off x="2317196" y="2709128"/>
                  <a:ext cx="1449066" cy="8785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项目管理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制度保障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与评价体系</a:t>
                  </a:r>
                </a:p>
              </p:txBody>
            </p:sp>
          </p:grpSp>
          <p:cxnSp>
            <p:nvCxnSpPr>
              <p:cNvPr id="45" name="直接连接符 44"/>
              <p:cNvCxnSpPr/>
              <p:nvPr/>
            </p:nvCxnSpPr>
            <p:spPr bwMode="auto">
              <a:xfrm>
                <a:off x="4788024" y="2064618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TextBox 45"/>
              <p:cNvSpPr txBox="1"/>
              <p:nvPr/>
            </p:nvSpPr>
            <p:spPr>
              <a:xfrm>
                <a:off x="4864061" y="1472900"/>
                <a:ext cx="201622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内部质量监控与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抽查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外部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质量监控与抽查</a:t>
                </a:r>
              </a:p>
              <a:p>
                <a:endParaRPr lang="zh-CN" altLang="en-US" sz="1600" dirty="0"/>
              </a:p>
            </p:txBody>
          </p:sp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120" y="3276054"/>
                <a:ext cx="2305050" cy="12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矩形 47"/>
              <p:cNvSpPr/>
              <p:nvPr/>
            </p:nvSpPr>
            <p:spPr>
              <a:xfrm>
                <a:off x="5796136" y="2478663"/>
                <a:ext cx="2544555" cy="1000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每周电话会议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特别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事项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报告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周报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、月报、阶段总结报告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 bwMode="auto">
              <a:xfrm>
                <a:off x="5653170" y="4551779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矩形 49"/>
              <p:cNvSpPr/>
              <p:nvPr/>
            </p:nvSpPr>
            <p:spPr>
              <a:xfrm>
                <a:off x="5796136" y="4014404"/>
                <a:ext cx="1761811" cy="77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关键时间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节点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项目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实施进度计划</a:t>
                </a:r>
              </a:p>
              <a:p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 bwMode="auto">
              <a:xfrm>
                <a:off x="300038" y="3936826"/>
                <a:ext cx="2108980" cy="92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矩形 51"/>
              <p:cNvSpPr/>
              <p:nvPr/>
            </p:nvSpPr>
            <p:spPr>
              <a:xfrm>
                <a:off x="594877" y="2936339"/>
                <a:ext cx="1761811" cy="12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建设内容变更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意外事项的处理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阶段成果签收确认</a:t>
                </a: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相关要求提前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约定</a:t>
                </a:r>
                <a:endParaRPr lang="en-US" altLang="zh-CN" sz="1600" dirty="0" smtClean="0"/>
              </a:p>
              <a:p>
                <a:endParaRPr lang="zh-CN" altLang="en-US" sz="1600" dirty="0"/>
              </a:p>
            </p:txBody>
          </p:sp>
          <p:cxnSp>
            <p:nvCxnSpPr>
              <p:cNvPr id="53" name="直接连接符 52"/>
              <p:cNvCxnSpPr/>
              <p:nvPr/>
            </p:nvCxnSpPr>
            <p:spPr bwMode="auto">
              <a:xfrm>
                <a:off x="876102" y="4944938"/>
                <a:ext cx="2808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矩形 53"/>
              <p:cNvSpPr/>
              <p:nvPr/>
            </p:nvSpPr>
            <p:spPr>
              <a:xfrm>
                <a:off x="847363" y="4165788"/>
                <a:ext cx="1959767" cy="77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制定项目实施预算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提交每日流水账阶段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成本核算并及时报备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323784" y="1706324"/>
                <a:ext cx="2304000" cy="1000715"/>
                <a:chOff x="433259" y="1438288"/>
                <a:chExt cx="2304000" cy="1000715"/>
              </a:xfrm>
            </p:grpSpPr>
            <p:cxnSp>
              <p:nvCxnSpPr>
                <p:cNvPr id="56" name="直接连接符 55"/>
                <p:cNvCxnSpPr/>
                <p:nvPr/>
              </p:nvCxnSpPr>
              <p:spPr bwMode="auto">
                <a:xfrm>
                  <a:off x="433259" y="2243286"/>
                  <a:ext cx="2304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矩形 56"/>
                <p:cNvSpPr/>
                <p:nvPr/>
              </p:nvSpPr>
              <p:spPr>
                <a:xfrm>
                  <a:off x="953394" y="1438288"/>
                  <a:ext cx="1761811" cy="10007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项目实施前评估</a:t>
                  </a:r>
                  <a:endParaRPr lang="en-US" altLang="zh-CN" sz="1600" b="1" dirty="0">
                    <a:latin typeface="微软雅黑" pitchFamily="34" charset="-122"/>
                    <a:ea typeface="微软雅黑" pitchFamily="34" charset="-122"/>
                  </a:endParaRPr>
                </a:p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项目实施过程评价</a:t>
                  </a:r>
                </a:p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项目实施后评价</a:t>
                  </a:r>
                </a:p>
                <a:p>
                  <a:endParaRPr lang="zh-CN" altLang="en-US" sz="1600" dirty="0"/>
                </a:p>
              </p:txBody>
            </p:sp>
          </p:grpSp>
        </p:grpSp>
      </p:grpSp>
      <p:sp>
        <p:nvSpPr>
          <p:cNvPr id="34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8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42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25" y="730851"/>
            <a:ext cx="3266912" cy="53194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（四） 产品服务清单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38749"/>
              </p:ext>
            </p:extLst>
          </p:nvPr>
        </p:nvGraphicFramePr>
        <p:xfrm>
          <a:off x="552450" y="1552575"/>
          <a:ext cx="10915649" cy="4373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298"/>
                <a:gridCol w="3449110"/>
                <a:gridCol w="5627292"/>
                <a:gridCol w="1123949"/>
              </a:tblGrid>
              <a:tr h="3500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类别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产品</a:t>
                      </a:r>
                      <a:r>
                        <a:rPr lang="zh-CN" altLang="en-US" sz="18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项目名称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使用范围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预算经费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高职优质校任务书及建设方案编制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高职优质校建设申报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需求的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校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赛名师智慧课堂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优质校建设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内涵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提升需求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专业实训基地优化提升建设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优质校建设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高职院校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内涵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建设提升需求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教学实训课程软件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公共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实训基地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en-US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训基地建设需求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</a:t>
                      </a:r>
                      <a:r>
                        <a:rPr lang="zh-CN" sz="1600" b="1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诊断</a:t>
                      </a:r>
                      <a:r>
                        <a:rPr 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与</a:t>
                      </a: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评价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优质校建设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教学质量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诊断与评价体系需求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虚拟仿真实训平台</a:t>
                      </a:r>
                      <a:r>
                        <a:rPr lang="en-US" altLang="zh-CN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实训软件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高职类学校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有区域公共实训基地、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虚拟仿真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平台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师资队伍培训提升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高职优质校建设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高职院校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内涵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建设提升需求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高职信息化管理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高职院校智慧校园或信息化管理平台建设需求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校企合作专业建设直通车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产教融合协同育人机制、特色专业建设、社会服务能力需求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特色专业网站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围绕特色专业建设需求，优化提升特色专业网站建设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国家、省级教学成果奖申报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利用国泰安丰富专家资源，帮助学校申报各类教学成果需求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72675" y="1177987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单位“万元”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50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749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25" y="734943"/>
            <a:ext cx="3529363" cy="53194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专业建设团队保障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36506" y="1552620"/>
            <a:ext cx="3538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全国一流的职业教育专家</a:t>
            </a:r>
            <a:endParaRPr lang="zh-CN" altLang="en-US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93921"/>
              </p:ext>
            </p:extLst>
          </p:nvPr>
        </p:nvGraphicFramePr>
        <p:xfrm>
          <a:off x="669876" y="2090820"/>
          <a:ext cx="7172373" cy="327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40"/>
                <a:gridCol w="852931"/>
                <a:gridCol w="571110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 姓 名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职务职称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俞仲文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教育部职业教育学会副会长、深圳职院创校院长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  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教育部教学诊改委副主任委员、国家第一批高职示范校院长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张  玲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教育部专家库专家、原武汉职业技术学院党委书记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金志涛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教育部专家库专家、原山东威海职业技术学院院长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周   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教育部专家库专家、原湖南信息科技职业学院院长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李建月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湖南省高教学会教育技术分会原副理事长、南华大学教授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房巧红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广东省教指委物流分会副会长、深圳市南山科创局评审专家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293100" y="2303086"/>
            <a:ext cx="3048000" cy="2964914"/>
          </a:xfrm>
          <a:prstGeom prst="rect">
            <a:avLst/>
          </a:prstGeom>
          <a:ln cmpd="sng">
            <a:solidFill>
              <a:schemeClr val="accent2"/>
            </a:solidFill>
          </a:ln>
        </p:spPr>
        <p:txBody>
          <a:bodyPr>
            <a:spAutoFit/>
          </a:bodyPr>
          <a:lstStyle/>
          <a:p>
            <a:pPr algn="just" defTabSz="1172352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12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事业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余个学科专业的丰富产品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财税</a:t>
            </a:r>
            <a:r>
              <a:rPr lang="zh-CN" altLang="en-US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审事业部群、计算机教育事业部群、机电与自动化事业部群、校园文化事业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部。</a:t>
            </a:r>
            <a:endParaRPr lang="en-US" altLang="zh-CN" kern="1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algn="ctr" defTabSz="1172352">
              <a:lnSpc>
                <a:spcPts val="2564"/>
              </a:lnSpc>
              <a:defRPr/>
            </a:pPr>
            <a:r>
              <a:rPr lang="en-US" altLang="zh-CN" sz="36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Berlin Sans FB Demi" panose="020E0802020502020306" pitchFamily="34" charset="0"/>
                <a:ea typeface="微软雅黑" panose="020B0503020204020204" pitchFamily="34" charset="-122"/>
              </a:rPr>
              <a:t>……</a:t>
            </a:r>
            <a:endParaRPr lang="zh-CN" altLang="zh-CN" sz="3600" kern="100" dirty="0">
              <a:solidFill>
                <a:sysClr val="windowText" lastClr="000000"/>
              </a:solidFill>
              <a:latin typeface="Berlin Sans FB Demi" panose="020E0802020502020306" pitchFamily="34" charset="0"/>
              <a:ea typeface="微软雅黑" panose="020B0503020204020204" pitchFamily="34" charset="-122"/>
              <a:cs typeface="Times New Roman"/>
            </a:endParaRPr>
          </a:p>
          <a:p>
            <a:pPr lvl="0" algn="just" defTabSz="1172352">
              <a:lnSpc>
                <a:spcPts val="3590"/>
              </a:lnSpc>
              <a:defRPr/>
            </a:pPr>
            <a:endParaRPr lang="zh-CN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51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8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52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83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543110" y="1569368"/>
            <a:ext cx="8640960" cy="4608512"/>
            <a:chOff x="1543110" y="1569368"/>
            <a:chExt cx="8640960" cy="4608512"/>
          </a:xfrm>
        </p:grpSpPr>
        <p:sp>
          <p:nvSpPr>
            <p:cNvPr id="54" name="iS1ide-Oval 10"/>
            <p:cNvSpPr/>
            <p:nvPr/>
          </p:nvSpPr>
          <p:spPr>
            <a:xfrm>
              <a:off x="4992928" y="4587138"/>
              <a:ext cx="798654" cy="798654"/>
            </a:xfrm>
            <a:prstGeom prst="ellipse">
              <a:avLst/>
            </a:prstGeom>
            <a:solidFill>
              <a:srgbClr val="1F497D">
                <a:lumMod val="60000"/>
                <a:lumOff val="40000"/>
                <a:alpha val="90000"/>
              </a:srgbClr>
            </a:solidFill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iS1ide-Rectangle 1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2367CB9-11B1-46EC-AF57-650BEE99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383" y="1966946"/>
              <a:ext cx="4207687" cy="738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依托国泰安教育平台，整合全国的知名专家资源为院校的转型、质量提升提供顶层设计与个性化的咨询服务，根据专家团队的诊断、评估意见，国泰安为学校提供全方位的建设服务。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iS1ide-文本框 17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F8C2D0D8-8FFF-4319-B054-A3245764C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82388" y="1641376"/>
              <a:ext cx="1981572" cy="30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高水平专家团队鼎力支持</a:t>
              </a:r>
            </a:p>
          </p:txBody>
        </p:sp>
        <p:sp>
          <p:nvSpPr>
            <p:cNvPr id="57" name="iS1ide-Rectangle 1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72B8341-E86D-4466-813A-94A4685A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383" y="3390374"/>
              <a:ext cx="4104456" cy="113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泰安拥有一支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的懂教育、爱教育的高素质精英团队，其中博士、硕士及海外留学人员占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。由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多位高端教育与技术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人才构成的高效力执行团队能协助院校建设项目顺利实施。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iS1ide-文本框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4162269B-DBA7-42B3-9A35-BDB6A564A2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82388" y="3064803"/>
              <a:ext cx="2636902" cy="30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高效力执行团队合力共建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110" y="4089872"/>
              <a:ext cx="3265645" cy="2016000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9" r="8103"/>
            <a:stretch/>
          </p:blipFill>
          <p:spPr>
            <a:xfrm>
              <a:off x="1543110" y="1713632"/>
              <a:ext cx="3265646" cy="2232000"/>
            </a:xfrm>
            <a:prstGeom prst="rect">
              <a:avLst/>
            </a:prstGeom>
          </p:spPr>
        </p:pic>
        <p:sp>
          <p:nvSpPr>
            <p:cNvPr id="61" name="iS1ide-Oval 10"/>
            <p:cNvSpPr/>
            <p:nvPr/>
          </p:nvSpPr>
          <p:spPr>
            <a:xfrm>
              <a:off x="4992928" y="1569368"/>
              <a:ext cx="798654" cy="798654"/>
            </a:xfrm>
            <a:prstGeom prst="ellipse">
              <a:avLst/>
            </a:prstGeom>
            <a:solidFill>
              <a:srgbClr val="4BACC6">
                <a:alpha val="90000"/>
              </a:srgbClr>
            </a:solidFill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2" name="iS1ide-任意多边形: 形状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B74AD1D0-2EAA-4A99-8650-0A3D77920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177" y="1828744"/>
              <a:ext cx="345810" cy="279901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3" name="iS1ide-Straight Connector 7"/>
            <p:cNvCxnSpPr/>
            <p:nvPr/>
          </p:nvCxnSpPr>
          <p:spPr>
            <a:xfrm>
              <a:off x="5760359" y="2845259"/>
              <a:ext cx="4351703" cy="0"/>
            </a:xfrm>
            <a:prstGeom prst="line">
              <a:avLst/>
            </a:prstGeom>
            <a:noFill/>
            <a:ln w="3175" cap="rnd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  <a:round/>
              <a:headEnd type="none"/>
              <a:tailEnd type="none" w="med" len="med"/>
            </a:ln>
            <a:effectLst/>
          </p:spPr>
        </p:cxnSp>
        <p:cxnSp>
          <p:nvCxnSpPr>
            <p:cNvPr id="64" name="iS1ide-Straight Connector 7"/>
            <p:cNvCxnSpPr/>
            <p:nvPr/>
          </p:nvCxnSpPr>
          <p:spPr>
            <a:xfrm>
              <a:off x="5760359" y="4547557"/>
              <a:ext cx="4351703" cy="0"/>
            </a:xfrm>
            <a:prstGeom prst="line">
              <a:avLst/>
            </a:prstGeom>
            <a:noFill/>
            <a:ln w="3175" cap="rnd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  <a:round/>
              <a:headEnd type="none"/>
              <a:tailEnd type="none" w="med" len="med"/>
            </a:ln>
            <a:effectLst/>
          </p:spPr>
        </p:cxnSp>
        <p:sp>
          <p:nvSpPr>
            <p:cNvPr id="65" name="iS1ide-Rectangle 1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72B8341-E86D-4466-813A-94A4685A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383" y="5046556"/>
              <a:ext cx="3960440" cy="113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国泰安已为国内外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多个国家和地区的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余家客户提供了卓越的产品与优质的服务。国泰安把大数据、云计算、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等最新技术应用到教育领域，驱动教育产品创新，取得了全国乃至世界领先地位。</a:t>
              </a:r>
            </a:p>
          </p:txBody>
        </p:sp>
        <p:sp>
          <p:nvSpPr>
            <p:cNvPr id="77" name="iS1ide-文本框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4162269B-DBA7-42B3-9A35-BDB6A564A2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82388" y="4720985"/>
              <a:ext cx="2754307" cy="30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高质量产品与服务体系支撑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iS1ide-Oval 10"/>
            <p:cNvSpPr/>
            <p:nvPr/>
          </p:nvSpPr>
          <p:spPr>
            <a:xfrm>
              <a:off x="4992928" y="2975136"/>
              <a:ext cx="798654" cy="798654"/>
            </a:xfrm>
            <a:prstGeom prst="ellipse">
              <a:avLst/>
            </a:prstGeom>
            <a:solidFill>
              <a:srgbClr val="00B0F0">
                <a:alpha val="90000"/>
              </a:srgbClr>
            </a:solidFill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9" name="KSO_Shape"/>
            <p:cNvSpPr>
              <a:spLocks/>
            </p:cNvSpPr>
            <p:nvPr/>
          </p:nvSpPr>
          <p:spPr bwMode="auto">
            <a:xfrm>
              <a:off x="5156373" y="3143823"/>
              <a:ext cx="471763" cy="441177"/>
            </a:xfrm>
            <a:custGeom>
              <a:avLst/>
              <a:gdLst>
                <a:gd name="T0" fmla="*/ 1597444 w 2032000"/>
                <a:gd name="T1" fmla="*/ 1645672 h 2008188"/>
                <a:gd name="T2" fmla="*/ 1652353 w 2032000"/>
                <a:gd name="T3" fmla="*/ 1676888 h 2008188"/>
                <a:gd name="T4" fmla="*/ 1871609 w 2032000"/>
                <a:gd name="T5" fmla="*/ 1719485 h 2008188"/>
                <a:gd name="T6" fmla="*/ 1360910 w 2032000"/>
                <a:gd name="T7" fmla="*/ 1744813 h 2008188"/>
                <a:gd name="T8" fmla="*/ 936837 w 2032000"/>
                <a:gd name="T9" fmla="*/ 1684544 h 2008188"/>
                <a:gd name="T10" fmla="*/ 956838 w 2032000"/>
                <a:gd name="T11" fmla="*/ 1648912 h 2008188"/>
                <a:gd name="T12" fmla="*/ 966352 w 2032000"/>
                <a:gd name="T13" fmla="*/ 1683940 h 2008188"/>
                <a:gd name="T14" fmla="*/ 1220099 w 2032000"/>
                <a:gd name="T15" fmla="*/ 1779974 h 2008188"/>
                <a:gd name="T16" fmla="*/ 712866 w 2032000"/>
                <a:gd name="T17" fmla="*/ 1689985 h 2008188"/>
                <a:gd name="T18" fmla="*/ 246101 w 2032000"/>
                <a:gd name="T19" fmla="*/ 1675121 h 2008188"/>
                <a:gd name="T20" fmla="*/ 310806 w 2032000"/>
                <a:gd name="T21" fmla="*/ 1642432 h 2008188"/>
                <a:gd name="T22" fmla="*/ 414491 w 2032000"/>
                <a:gd name="T23" fmla="*/ 1610425 h 2008188"/>
                <a:gd name="T24" fmla="*/ 556322 w 2032000"/>
                <a:gd name="T25" fmla="*/ 1840761 h 2008188"/>
                <a:gd name="T26" fmla="*/ 72253 w 2032000"/>
                <a:gd name="T27" fmla="*/ 1652440 h 2008188"/>
                <a:gd name="T28" fmla="*/ 1718751 w 2032000"/>
                <a:gd name="T29" fmla="*/ 1327617 h 2008188"/>
                <a:gd name="T30" fmla="*/ 1754684 w 2032000"/>
                <a:gd name="T31" fmla="*/ 1443411 h 2008188"/>
                <a:gd name="T32" fmla="*/ 1707465 w 2032000"/>
                <a:gd name="T33" fmla="*/ 1562778 h 2008188"/>
                <a:gd name="T34" fmla="*/ 1584518 w 2032000"/>
                <a:gd name="T35" fmla="*/ 1601774 h 2008188"/>
                <a:gd name="T36" fmla="*/ 1510868 w 2032000"/>
                <a:gd name="T37" fmla="*/ 1481216 h 2008188"/>
                <a:gd name="T38" fmla="*/ 1507899 w 2032000"/>
                <a:gd name="T39" fmla="*/ 1386854 h 2008188"/>
                <a:gd name="T40" fmla="*/ 951757 w 2032000"/>
                <a:gd name="T41" fmla="*/ 1290408 h 2008188"/>
                <a:gd name="T42" fmla="*/ 1069735 w 2032000"/>
                <a:gd name="T43" fmla="*/ 1394593 h 2008188"/>
                <a:gd name="T44" fmla="*/ 1065852 w 2032000"/>
                <a:gd name="T45" fmla="*/ 1483598 h 2008188"/>
                <a:gd name="T46" fmla="*/ 988195 w 2032000"/>
                <a:gd name="T47" fmla="*/ 1604155 h 2008188"/>
                <a:gd name="T48" fmla="*/ 866034 w 2032000"/>
                <a:gd name="T49" fmla="*/ 1558015 h 2008188"/>
                <a:gd name="T50" fmla="*/ 821531 w 2032000"/>
                <a:gd name="T51" fmla="*/ 1431803 h 2008188"/>
                <a:gd name="T52" fmla="*/ 866632 w 2032000"/>
                <a:gd name="T53" fmla="*/ 1319878 h 2008188"/>
                <a:gd name="T54" fmla="*/ 359455 w 2032000"/>
                <a:gd name="T55" fmla="*/ 1316306 h 2008188"/>
                <a:gd name="T56" fmla="*/ 408681 w 2032000"/>
                <a:gd name="T57" fmla="*/ 1428528 h 2008188"/>
                <a:gd name="T58" fmla="*/ 371091 w 2032000"/>
                <a:gd name="T59" fmla="*/ 1548490 h 2008188"/>
                <a:gd name="T60" fmla="*/ 252650 w 2032000"/>
                <a:gd name="T61" fmla="*/ 1608620 h 2008188"/>
                <a:gd name="T62" fmla="*/ 166430 w 2032000"/>
                <a:gd name="T63" fmla="*/ 1486574 h 2008188"/>
                <a:gd name="T64" fmla="*/ 161955 w 2032000"/>
                <a:gd name="T65" fmla="*/ 1402928 h 2008188"/>
                <a:gd name="T66" fmla="*/ 270252 w 2032000"/>
                <a:gd name="T67" fmla="*/ 1291003 h 2008188"/>
                <a:gd name="T68" fmla="*/ 970062 w 2032000"/>
                <a:gd name="T69" fmla="*/ 1212394 h 2008188"/>
                <a:gd name="T70" fmla="*/ 918270 w 2032000"/>
                <a:gd name="T71" fmla="*/ 1196587 h 2008188"/>
                <a:gd name="T72" fmla="*/ 1170357 w 2032000"/>
                <a:gd name="T73" fmla="*/ 915943 h 2008188"/>
                <a:gd name="T74" fmla="*/ 1541028 w 2032000"/>
                <a:gd name="T75" fmla="*/ 1039285 h 2008188"/>
                <a:gd name="T76" fmla="*/ 1644256 w 2032000"/>
                <a:gd name="T77" fmla="*/ 1115554 h 2008188"/>
                <a:gd name="T78" fmla="*/ 1612425 w 2032000"/>
                <a:gd name="T79" fmla="*/ 1254984 h 2008188"/>
                <a:gd name="T80" fmla="*/ 1560959 w 2032000"/>
                <a:gd name="T81" fmla="*/ 1100062 h 2008188"/>
                <a:gd name="T82" fmla="*/ 1137931 w 2032000"/>
                <a:gd name="T83" fmla="*/ 1050606 h 2008188"/>
                <a:gd name="T84" fmla="*/ 1144774 w 2032000"/>
                <a:gd name="T85" fmla="*/ 908197 h 2008188"/>
                <a:gd name="T86" fmla="*/ 769147 w 2032000"/>
                <a:gd name="T87" fmla="*/ 1048223 h 2008188"/>
                <a:gd name="T88" fmla="*/ 665918 w 2032000"/>
                <a:gd name="T89" fmla="*/ 1124194 h 2008188"/>
                <a:gd name="T90" fmla="*/ 295248 w 2032000"/>
                <a:gd name="T91" fmla="*/ 1248131 h 2008188"/>
                <a:gd name="T92" fmla="*/ 247352 w 2032000"/>
                <a:gd name="T93" fmla="*/ 1157264 h 2008188"/>
                <a:gd name="T94" fmla="*/ 328567 w 2032000"/>
                <a:gd name="T95" fmla="*/ 1070865 h 2008188"/>
                <a:gd name="T96" fmla="*/ 718573 w 2032000"/>
                <a:gd name="T97" fmla="*/ 927562 h 2008188"/>
                <a:gd name="T98" fmla="*/ 893970 w 2032000"/>
                <a:gd name="T99" fmla="*/ 556239 h 2008188"/>
                <a:gd name="T100" fmla="*/ 983187 w 2032000"/>
                <a:gd name="T101" fmla="*/ 527857 h 2008188"/>
                <a:gd name="T102" fmla="*/ 980792 w 2032000"/>
                <a:gd name="T103" fmla="*/ 582232 h 2008188"/>
                <a:gd name="T104" fmla="*/ 1344233 w 2032000"/>
                <a:gd name="T105" fmla="*/ 691790 h 2008188"/>
                <a:gd name="T106" fmla="*/ 589922 w 2032000"/>
                <a:gd name="T107" fmla="*/ 615884 h 2008188"/>
                <a:gd name="T108" fmla="*/ 983498 w 2032000"/>
                <a:gd name="T109" fmla="*/ 2684 h 2008188"/>
                <a:gd name="T110" fmla="*/ 1128682 w 2032000"/>
                <a:gd name="T111" fmla="*/ 120783 h 2008188"/>
                <a:gd name="T112" fmla="*/ 1146568 w 2032000"/>
                <a:gd name="T113" fmla="*/ 244847 h 2008188"/>
                <a:gd name="T114" fmla="*/ 1078598 w 2032000"/>
                <a:gd name="T115" fmla="*/ 402908 h 2008188"/>
                <a:gd name="T116" fmla="*/ 896447 w 2032000"/>
                <a:gd name="T117" fmla="*/ 460168 h 2008188"/>
                <a:gd name="T118" fmla="*/ 790614 w 2032000"/>
                <a:gd name="T119" fmla="*/ 290177 h 2008188"/>
                <a:gd name="T120" fmla="*/ 785844 w 2032000"/>
                <a:gd name="T121" fmla="*/ 179236 h 2008188"/>
                <a:gd name="T122" fmla="*/ 853220 w 2032000"/>
                <a:gd name="T123" fmla="*/ 28928 h 2008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32000" h="2008188">
                  <a:moveTo>
                    <a:pt x="1620816" y="1697038"/>
                  </a:moveTo>
                  <a:lnTo>
                    <a:pt x="1620867" y="1697102"/>
                  </a:lnTo>
                  <a:lnTo>
                    <a:pt x="1697900" y="1869077"/>
                  </a:lnTo>
                  <a:lnTo>
                    <a:pt x="1718975" y="1797019"/>
                  </a:lnTo>
                  <a:lnTo>
                    <a:pt x="1717237" y="1796753"/>
                  </a:lnTo>
                  <a:lnTo>
                    <a:pt x="1713121" y="1795497"/>
                  </a:lnTo>
                  <a:lnTo>
                    <a:pt x="1709639" y="1794241"/>
                  </a:lnTo>
                  <a:lnTo>
                    <a:pt x="1706156" y="1792670"/>
                  </a:lnTo>
                  <a:lnTo>
                    <a:pt x="1703307" y="1790785"/>
                  </a:lnTo>
                  <a:lnTo>
                    <a:pt x="1700141" y="1788901"/>
                  </a:lnTo>
                  <a:lnTo>
                    <a:pt x="1697608" y="1786702"/>
                  </a:lnTo>
                  <a:lnTo>
                    <a:pt x="1694759" y="1784189"/>
                  </a:lnTo>
                  <a:lnTo>
                    <a:pt x="1692542" y="1781990"/>
                  </a:lnTo>
                  <a:lnTo>
                    <a:pt x="1688427" y="1776965"/>
                  </a:lnTo>
                  <a:lnTo>
                    <a:pt x="1684944" y="1771625"/>
                  </a:lnTo>
                  <a:lnTo>
                    <a:pt x="1682095" y="1766599"/>
                  </a:lnTo>
                  <a:lnTo>
                    <a:pt x="1679879" y="1761574"/>
                  </a:lnTo>
                  <a:lnTo>
                    <a:pt x="1678296" y="1756862"/>
                  </a:lnTo>
                  <a:lnTo>
                    <a:pt x="1677029" y="1752464"/>
                  </a:lnTo>
                  <a:lnTo>
                    <a:pt x="1675130" y="1745868"/>
                  </a:lnTo>
                  <a:lnTo>
                    <a:pt x="1674813" y="1743669"/>
                  </a:lnTo>
                  <a:lnTo>
                    <a:pt x="1677662" y="1744926"/>
                  </a:lnTo>
                  <a:lnTo>
                    <a:pt x="1685261" y="1748695"/>
                  </a:lnTo>
                  <a:lnTo>
                    <a:pt x="1690643" y="1750894"/>
                  </a:lnTo>
                  <a:lnTo>
                    <a:pt x="1696975" y="1753407"/>
                  </a:lnTo>
                  <a:lnTo>
                    <a:pt x="1703940" y="1755291"/>
                  </a:lnTo>
                  <a:lnTo>
                    <a:pt x="1711538" y="1756862"/>
                  </a:lnTo>
                  <a:lnTo>
                    <a:pt x="1719770" y="1758118"/>
                  </a:lnTo>
                  <a:lnTo>
                    <a:pt x="1728951" y="1758747"/>
                  </a:lnTo>
                  <a:lnTo>
                    <a:pt x="1733383" y="1758747"/>
                  </a:lnTo>
                  <a:lnTo>
                    <a:pt x="1737816" y="1758747"/>
                  </a:lnTo>
                  <a:lnTo>
                    <a:pt x="1742565" y="1758432"/>
                  </a:lnTo>
                  <a:lnTo>
                    <a:pt x="1747630" y="1757490"/>
                  </a:lnTo>
                  <a:lnTo>
                    <a:pt x="1752062" y="1756862"/>
                  </a:lnTo>
                  <a:lnTo>
                    <a:pt x="1757128" y="1755605"/>
                  </a:lnTo>
                  <a:lnTo>
                    <a:pt x="1761877" y="1754035"/>
                  </a:lnTo>
                  <a:lnTo>
                    <a:pt x="1766942" y="1751836"/>
                  </a:lnTo>
                  <a:lnTo>
                    <a:pt x="1771375" y="1749637"/>
                  </a:lnTo>
                  <a:lnTo>
                    <a:pt x="1776124" y="1747125"/>
                  </a:lnTo>
                  <a:lnTo>
                    <a:pt x="1781189" y="1743669"/>
                  </a:lnTo>
                  <a:lnTo>
                    <a:pt x="1785938" y="1739900"/>
                  </a:lnTo>
                  <a:lnTo>
                    <a:pt x="1785622" y="1742727"/>
                  </a:lnTo>
                  <a:lnTo>
                    <a:pt x="1784355" y="1749009"/>
                  </a:lnTo>
                  <a:lnTo>
                    <a:pt x="1783089" y="1753407"/>
                  </a:lnTo>
                  <a:lnTo>
                    <a:pt x="1781822" y="1758118"/>
                  </a:lnTo>
                  <a:lnTo>
                    <a:pt x="1780239" y="1763144"/>
                  </a:lnTo>
                  <a:lnTo>
                    <a:pt x="1777707" y="1768484"/>
                  </a:lnTo>
                  <a:lnTo>
                    <a:pt x="1774857" y="1774138"/>
                  </a:lnTo>
                  <a:lnTo>
                    <a:pt x="1771375" y="1779163"/>
                  </a:lnTo>
                  <a:lnTo>
                    <a:pt x="1767259" y="1783875"/>
                  </a:lnTo>
                  <a:lnTo>
                    <a:pt x="1764726" y="1786388"/>
                  </a:lnTo>
                  <a:lnTo>
                    <a:pt x="1762510" y="1788587"/>
                  </a:lnTo>
                  <a:lnTo>
                    <a:pt x="1759977" y="1790471"/>
                  </a:lnTo>
                  <a:lnTo>
                    <a:pt x="1756811" y="1792356"/>
                  </a:lnTo>
                  <a:lnTo>
                    <a:pt x="1753962" y="1793927"/>
                  </a:lnTo>
                  <a:lnTo>
                    <a:pt x="1750479" y="1795497"/>
                  </a:lnTo>
                  <a:lnTo>
                    <a:pt x="1748394" y="1796061"/>
                  </a:lnTo>
                  <a:lnTo>
                    <a:pt x="1759510" y="1866209"/>
                  </a:lnTo>
                  <a:lnTo>
                    <a:pt x="1844644" y="1698694"/>
                  </a:lnTo>
                  <a:lnTo>
                    <a:pt x="1844694" y="1698627"/>
                  </a:lnTo>
                  <a:lnTo>
                    <a:pt x="1856142" y="1704984"/>
                  </a:lnTo>
                  <a:lnTo>
                    <a:pt x="1867590" y="1711340"/>
                  </a:lnTo>
                  <a:lnTo>
                    <a:pt x="1878403" y="1717697"/>
                  </a:lnTo>
                  <a:lnTo>
                    <a:pt x="1888579" y="1724053"/>
                  </a:lnTo>
                  <a:lnTo>
                    <a:pt x="1898755" y="1730728"/>
                  </a:lnTo>
                  <a:lnTo>
                    <a:pt x="1908931" y="1737402"/>
                  </a:lnTo>
                  <a:lnTo>
                    <a:pt x="1918153" y="1744394"/>
                  </a:lnTo>
                  <a:lnTo>
                    <a:pt x="1926740" y="1751386"/>
                  </a:lnTo>
                  <a:lnTo>
                    <a:pt x="1935644" y="1758378"/>
                  </a:lnTo>
                  <a:lnTo>
                    <a:pt x="1943912" y="1766324"/>
                  </a:lnTo>
                  <a:lnTo>
                    <a:pt x="1951544" y="1773634"/>
                  </a:lnTo>
                  <a:lnTo>
                    <a:pt x="1959176" y="1781579"/>
                  </a:lnTo>
                  <a:lnTo>
                    <a:pt x="1966173" y="1789525"/>
                  </a:lnTo>
                  <a:lnTo>
                    <a:pt x="1973169" y="1797788"/>
                  </a:lnTo>
                  <a:lnTo>
                    <a:pt x="1979529" y="1806688"/>
                  </a:lnTo>
                  <a:lnTo>
                    <a:pt x="1985253" y="1815269"/>
                  </a:lnTo>
                  <a:lnTo>
                    <a:pt x="1990977" y="1824804"/>
                  </a:lnTo>
                  <a:lnTo>
                    <a:pt x="1996383" y="1834021"/>
                  </a:lnTo>
                  <a:lnTo>
                    <a:pt x="2001153" y="1844191"/>
                  </a:lnTo>
                  <a:lnTo>
                    <a:pt x="2005924" y="1854043"/>
                  </a:lnTo>
                  <a:lnTo>
                    <a:pt x="2009740" y="1864532"/>
                  </a:lnTo>
                  <a:lnTo>
                    <a:pt x="2013874" y="1875656"/>
                  </a:lnTo>
                  <a:lnTo>
                    <a:pt x="2017054" y="1886779"/>
                  </a:lnTo>
                  <a:lnTo>
                    <a:pt x="2020234" y="1898539"/>
                  </a:lnTo>
                  <a:lnTo>
                    <a:pt x="2022778" y="1910616"/>
                  </a:lnTo>
                  <a:lnTo>
                    <a:pt x="2025322" y="1923011"/>
                  </a:lnTo>
                  <a:lnTo>
                    <a:pt x="2027230" y="1936042"/>
                  </a:lnTo>
                  <a:lnTo>
                    <a:pt x="2028820" y="1949391"/>
                  </a:lnTo>
                  <a:lnTo>
                    <a:pt x="2030092" y="1963375"/>
                  </a:lnTo>
                  <a:lnTo>
                    <a:pt x="2031364" y="1977677"/>
                  </a:lnTo>
                  <a:lnTo>
                    <a:pt x="2031682" y="1992933"/>
                  </a:lnTo>
                  <a:lnTo>
                    <a:pt x="2032000" y="2008188"/>
                  </a:lnTo>
                  <a:lnTo>
                    <a:pt x="1435100" y="2008188"/>
                  </a:lnTo>
                  <a:lnTo>
                    <a:pt x="1435100" y="1992297"/>
                  </a:lnTo>
                  <a:lnTo>
                    <a:pt x="1435418" y="1976724"/>
                  </a:lnTo>
                  <a:lnTo>
                    <a:pt x="1436054" y="1962104"/>
                  </a:lnTo>
                  <a:lnTo>
                    <a:pt x="1437008" y="1947802"/>
                  </a:lnTo>
                  <a:lnTo>
                    <a:pt x="1438280" y="1934135"/>
                  </a:lnTo>
                  <a:lnTo>
                    <a:pt x="1439552" y="1920787"/>
                  </a:lnTo>
                  <a:lnTo>
                    <a:pt x="1441460" y="1907438"/>
                  </a:lnTo>
                  <a:lnTo>
                    <a:pt x="1443368" y="1895361"/>
                  </a:lnTo>
                  <a:lnTo>
                    <a:pt x="1445912" y="1883601"/>
                  </a:lnTo>
                  <a:lnTo>
                    <a:pt x="1448456" y="1872159"/>
                  </a:lnTo>
                  <a:lnTo>
                    <a:pt x="1451637" y="1861036"/>
                  </a:lnTo>
                  <a:lnTo>
                    <a:pt x="1454817" y="1850547"/>
                  </a:lnTo>
                  <a:lnTo>
                    <a:pt x="1458951" y="1840059"/>
                  </a:lnTo>
                  <a:lnTo>
                    <a:pt x="1462767" y="1830524"/>
                  </a:lnTo>
                  <a:lnTo>
                    <a:pt x="1467537" y="1820672"/>
                  </a:lnTo>
                  <a:lnTo>
                    <a:pt x="1472625" y="1811773"/>
                  </a:lnTo>
                  <a:lnTo>
                    <a:pt x="1478349" y="1802556"/>
                  </a:lnTo>
                  <a:lnTo>
                    <a:pt x="1484073" y="1794292"/>
                  </a:lnTo>
                  <a:lnTo>
                    <a:pt x="1490433" y="1786029"/>
                  </a:lnTo>
                  <a:lnTo>
                    <a:pt x="1497430" y="1777766"/>
                  </a:lnTo>
                  <a:lnTo>
                    <a:pt x="1504744" y="1770138"/>
                  </a:lnTo>
                  <a:lnTo>
                    <a:pt x="1512376" y="1762510"/>
                  </a:lnTo>
                  <a:lnTo>
                    <a:pt x="1520644" y="1755200"/>
                  </a:lnTo>
                  <a:lnTo>
                    <a:pt x="1529548" y="1748208"/>
                  </a:lnTo>
                  <a:lnTo>
                    <a:pt x="1539089" y="1741534"/>
                  </a:lnTo>
                  <a:lnTo>
                    <a:pt x="1548947" y="1734859"/>
                  </a:lnTo>
                  <a:lnTo>
                    <a:pt x="1559441" y="1728185"/>
                  </a:lnTo>
                  <a:lnTo>
                    <a:pt x="1570571" y="1721828"/>
                  </a:lnTo>
                  <a:lnTo>
                    <a:pt x="1582338" y="1715472"/>
                  </a:lnTo>
                  <a:lnTo>
                    <a:pt x="1594740" y="1709115"/>
                  </a:lnTo>
                  <a:lnTo>
                    <a:pt x="1607460" y="1703077"/>
                  </a:lnTo>
                  <a:lnTo>
                    <a:pt x="1620816" y="1697038"/>
                  </a:lnTo>
                  <a:close/>
                  <a:moveTo>
                    <a:pt x="902871" y="1697038"/>
                  </a:moveTo>
                  <a:lnTo>
                    <a:pt x="903937" y="1698486"/>
                  </a:lnTo>
                  <a:lnTo>
                    <a:pt x="980372" y="1869126"/>
                  </a:lnTo>
                  <a:lnTo>
                    <a:pt x="1001527" y="1797092"/>
                  </a:lnTo>
                  <a:lnTo>
                    <a:pt x="999293" y="1796753"/>
                  </a:lnTo>
                  <a:lnTo>
                    <a:pt x="995791" y="1795497"/>
                  </a:lnTo>
                  <a:lnTo>
                    <a:pt x="991970" y="1794241"/>
                  </a:lnTo>
                  <a:lnTo>
                    <a:pt x="988786" y="1792670"/>
                  </a:lnTo>
                  <a:lnTo>
                    <a:pt x="985283" y="1790785"/>
                  </a:lnTo>
                  <a:lnTo>
                    <a:pt x="982417" y="1788901"/>
                  </a:lnTo>
                  <a:lnTo>
                    <a:pt x="979552" y="1786702"/>
                  </a:lnTo>
                  <a:lnTo>
                    <a:pt x="977323" y="1784189"/>
                  </a:lnTo>
                  <a:lnTo>
                    <a:pt x="975094" y="1781990"/>
                  </a:lnTo>
                  <a:lnTo>
                    <a:pt x="970636" y="1776965"/>
                  </a:lnTo>
                  <a:lnTo>
                    <a:pt x="967134" y="1771625"/>
                  </a:lnTo>
                  <a:lnTo>
                    <a:pt x="964268" y="1766599"/>
                  </a:lnTo>
                  <a:lnTo>
                    <a:pt x="962357" y="1761574"/>
                  </a:lnTo>
                  <a:lnTo>
                    <a:pt x="960129" y="1756862"/>
                  </a:lnTo>
                  <a:lnTo>
                    <a:pt x="958855" y="1752464"/>
                  </a:lnTo>
                  <a:lnTo>
                    <a:pt x="957581" y="1745868"/>
                  </a:lnTo>
                  <a:lnTo>
                    <a:pt x="957263" y="1743669"/>
                  </a:lnTo>
                  <a:lnTo>
                    <a:pt x="959810" y="1744926"/>
                  </a:lnTo>
                  <a:lnTo>
                    <a:pt x="967452" y="1748695"/>
                  </a:lnTo>
                  <a:lnTo>
                    <a:pt x="972865" y="1750894"/>
                  </a:lnTo>
                  <a:lnTo>
                    <a:pt x="979233" y="1753407"/>
                  </a:lnTo>
                  <a:lnTo>
                    <a:pt x="986238" y="1755291"/>
                  </a:lnTo>
                  <a:lnTo>
                    <a:pt x="994199" y="1756862"/>
                  </a:lnTo>
                  <a:lnTo>
                    <a:pt x="1002477" y="1758118"/>
                  </a:lnTo>
                  <a:lnTo>
                    <a:pt x="1011074" y="1758747"/>
                  </a:lnTo>
                  <a:lnTo>
                    <a:pt x="1015851" y="1758747"/>
                  </a:lnTo>
                  <a:lnTo>
                    <a:pt x="1020627" y="1758747"/>
                  </a:lnTo>
                  <a:lnTo>
                    <a:pt x="1025084" y="1758432"/>
                  </a:lnTo>
                  <a:lnTo>
                    <a:pt x="1029861" y="1757490"/>
                  </a:lnTo>
                  <a:lnTo>
                    <a:pt x="1034955" y="1756862"/>
                  </a:lnTo>
                  <a:lnTo>
                    <a:pt x="1039731" y="1755605"/>
                  </a:lnTo>
                  <a:lnTo>
                    <a:pt x="1044507" y="1754035"/>
                  </a:lnTo>
                  <a:lnTo>
                    <a:pt x="1049284" y="1751836"/>
                  </a:lnTo>
                  <a:lnTo>
                    <a:pt x="1054378" y="1749637"/>
                  </a:lnTo>
                  <a:lnTo>
                    <a:pt x="1059154" y="1747125"/>
                  </a:lnTo>
                  <a:lnTo>
                    <a:pt x="1063612" y="1743669"/>
                  </a:lnTo>
                  <a:lnTo>
                    <a:pt x="1068388" y="1739900"/>
                  </a:lnTo>
                  <a:lnTo>
                    <a:pt x="1068070" y="1742727"/>
                  </a:lnTo>
                  <a:lnTo>
                    <a:pt x="1067114" y="1749009"/>
                  </a:lnTo>
                  <a:lnTo>
                    <a:pt x="1066159" y="1753407"/>
                  </a:lnTo>
                  <a:lnTo>
                    <a:pt x="1064886" y="1758118"/>
                  </a:lnTo>
                  <a:lnTo>
                    <a:pt x="1062657" y="1763144"/>
                  </a:lnTo>
                  <a:lnTo>
                    <a:pt x="1060428" y="1768484"/>
                  </a:lnTo>
                  <a:lnTo>
                    <a:pt x="1057562" y="1774138"/>
                  </a:lnTo>
                  <a:lnTo>
                    <a:pt x="1054060" y="1779163"/>
                  </a:lnTo>
                  <a:lnTo>
                    <a:pt x="1049920" y="1783875"/>
                  </a:lnTo>
                  <a:lnTo>
                    <a:pt x="1047691" y="1786388"/>
                  </a:lnTo>
                  <a:lnTo>
                    <a:pt x="1044826" y="1788587"/>
                  </a:lnTo>
                  <a:lnTo>
                    <a:pt x="1042279" y="1790471"/>
                  </a:lnTo>
                  <a:lnTo>
                    <a:pt x="1039413" y="1792356"/>
                  </a:lnTo>
                  <a:lnTo>
                    <a:pt x="1036229" y="1793927"/>
                  </a:lnTo>
                  <a:lnTo>
                    <a:pt x="1033045" y="1795497"/>
                  </a:lnTo>
                  <a:lnTo>
                    <a:pt x="1030775" y="1796108"/>
                  </a:lnTo>
                  <a:lnTo>
                    <a:pt x="1041937" y="1866254"/>
                  </a:lnTo>
                  <a:lnTo>
                    <a:pt x="1126943" y="1698990"/>
                  </a:lnTo>
                  <a:lnTo>
                    <a:pt x="1138014" y="1704984"/>
                  </a:lnTo>
                  <a:lnTo>
                    <a:pt x="1149120" y="1711340"/>
                  </a:lnTo>
                  <a:lnTo>
                    <a:pt x="1159592" y="1717697"/>
                  </a:lnTo>
                  <a:lnTo>
                    <a:pt x="1170382" y="1724053"/>
                  </a:lnTo>
                  <a:lnTo>
                    <a:pt x="1180536" y="1730728"/>
                  </a:lnTo>
                  <a:lnTo>
                    <a:pt x="1190056" y="1737402"/>
                  </a:lnTo>
                  <a:lnTo>
                    <a:pt x="1199576" y="1744394"/>
                  </a:lnTo>
                  <a:lnTo>
                    <a:pt x="1208461" y="1751386"/>
                  </a:lnTo>
                  <a:lnTo>
                    <a:pt x="1217029" y="1758378"/>
                  </a:lnTo>
                  <a:lnTo>
                    <a:pt x="1225280" y="1766324"/>
                  </a:lnTo>
                  <a:lnTo>
                    <a:pt x="1233213" y="1773634"/>
                  </a:lnTo>
                  <a:lnTo>
                    <a:pt x="1240512" y="1781579"/>
                  </a:lnTo>
                  <a:lnTo>
                    <a:pt x="1247493" y="1789525"/>
                  </a:lnTo>
                  <a:lnTo>
                    <a:pt x="1254474" y="1797788"/>
                  </a:lnTo>
                  <a:lnTo>
                    <a:pt x="1260821" y="1806688"/>
                  </a:lnTo>
                  <a:lnTo>
                    <a:pt x="1266850" y="1815269"/>
                  </a:lnTo>
                  <a:lnTo>
                    <a:pt x="1272245" y="1824804"/>
                  </a:lnTo>
                  <a:lnTo>
                    <a:pt x="1277639" y="1834021"/>
                  </a:lnTo>
                  <a:lnTo>
                    <a:pt x="1282399" y="1844191"/>
                  </a:lnTo>
                  <a:lnTo>
                    <a:pt x="1286842" y="1854043"/>
                  </a:lnTo>
                  <a:lnTo>
                    <a:pt x="1291285" y="1864532"/>
                  </a:lnTo>
                  <a:lnTo>
                    <a:pt x="1294775" y="1875656"/>
                  </a:lnTo>
                  <a:lnTo>
                    <a:pt x="1298583" y="1886779"/>
                  </a:lnTo>
                  <a:lnTo>
                    <a:pt x="1301439" y="1898539"/>
                  </a:lnTo>
                  <a:lnTo>
                    <a:pt x="1304295" y="1910616"/>
                  </a:lnTo>
                  <a:lnTo>
                    <a:pt x="1306517" y="1923011"/>
                  </a:lnTo>
                  <a:lnTo>
                    <a:pt x="1308421" y="1936042"/>
                  </a:lnTo>
                  <a:lnTo>
                    <a:pt x="1310325" y="1949391"/>
                  </a:lnTo>
                  <a:lnTo>
                    <a:pt x="1311594" y="1963375"/>
                  </a:lnTo>
                  <a:lnTo>
                    <a:pt x="1312228" y="1977677"/>
                  </a:lnTo>
                  <a:lnTo>
                    <a:pt x="1312863" y="1992933"/>
                  </a:lnTo>
                  <a:lnTo>
                    <a:pt x="1312863" y="2008188"/>
                  </a:lnTo>
                  <a:lnTo>
                    <a:pt x="717550" y="2008188"/>
                  </a:lnTo>
                  <a:lnTo>
                    <a:pt x="717867" y="1992297"/>
                  </a:lnTo>
                  <a:lnTo>
                    <a:pt x="718185" y="1976724"/>
                  </a:lnTo>
                  <a:lnTo>
                    <a:pt x="718819" y="1962104"/>
                  </a:lnTo>
                  <a:lnTo>
                    <a:pt x="719454" y="1947802"/>
                  </a:lnTo>
                  <a:lnTo>
                    <a:pt x="720723" y="1934135"/>
                  </a:lnTo>
                  <a:lnTo>
                    <a:pt x="721993" y="1920787"/>
                  </a:lnTo>
                  <a:lnTo>
                    <a:pt x="723897" y="1907438"/>
                  </a:lnTo>
                  <a:lnTo>
                    <a:pt x="725801" y="1895361"/>
                  </a:lnTo>
                  <a:lnTo>
                    <a:pt x="728022" y="1883601"/>
                  </a:lnTo>
                  <a:lnTo>
                    <a:pt x="730878" y="1872159"/>
                  </a:lnTo>
                  <a:lnTo>
                    <a:pt x="734051" y="1861036"/>
                  </a:lnTo>
                  <a:lnTo>
                    <a:pt x="737542" y="1850547"/>
                  </a:lnTo>
                  <a:lnTo>
                    <a:pt x="741033" y="1840059"/>
                  </a:lnTo>
                  <a:lnTo>
                    <a:pt x="745475" y="1830524"/>
                  </a:lnTo>
                  <a:lnTo>
                    <a:pt x="750235" y="1820672"/>
                  </a:lnTo>
                  <a:lnTo>
                    <a:pt x="755313" y="1811773"/>
                  </a:lnTo>
                  <a:lnTo>
                    <a:pt x="760390" y="1802556"/>
                  </a:lnTo>
                  <a:lnTo>
                    <a:pt x="766419" y="1794292"/>
                  </a:lnTo>
                  <a:lnTo>
                    <a:pt x="772766" y="1786029"/>
                  </a:lnTo>
                  <a:lnTo>
                    <a:pt x="779430" y="1777766"/>
                  </a:lnTo>
                  <a:lnTo>
                    <a:pt x="786728" y="1770138"/>
                  </a:lnTo>
                  <a:lnTo>
                    <a:pt x="794979" y="1762510"/>
                  </a:lnTo>
                  <a:lnTo>
                    <a:pt x="802912" y="1755200"/>
                  </a:lnTo>
                  <a:lnTo>
                    <a:pt x="811797" y="1748208"/>
                  </a:lnTo>
                  <a:lnTo>
                    <a:pt x="821317" y="1741534"/>
                  </a:lnTo>
                  <a:lnTo>
                    <a:pt x="831155" y="1734859"/>
                  </a:lnTo>
                  <a:lnTo>
                    <a:pt x="841627" y="1728185"/>
                  </a:lnTo>
                  <a:lnTo>
                    <a:pt x="852733" y="1721828"/>
                  </a:lnTo>
                  <a:lnTo>
                    <a:pt x="864157" y="1715472"/>
                  </a:lnTo>
                  <a:lnTo>
                    <a:pt x="876533" y="1709115"/>
                  </a:lnTo>
                  <a:lnTo>
                    <a:pt x="889544" y="1703077"/>
                  </a:lnTo>
                  <a:lnTo>
                    <a:pt x="902871" y="1697038"/>
                  </a:lnTo>
                  <a:close/>
                  <a:moveTo>
                    <a:pt x="185540" y="1697038"/>
                  </a:moveTo>
                  <a:lnTo>
                    <a:pt x="186040" y="1697719"/>
                  </a:lnTo>
                  <a:lnTo>
                    <a:pt x="262534" y="1869986"/>
                  </a:lnTo>
                  <a:lnTo>
                    <a:pt x="283868" y="1797044"/>
                  </a:lnTo>
                  <a:lnTo>
                    <a:pt x="281820" y="1796753"/>
                  </a:lnTo>
                  <a:lnTo>
                    <a:pt x="278021" y="1795497"/>
                  </a:lnTo>
                  <a:lnTo>
                    <a:pt x="274538" y="1794241"/>
                  </a:lnTo>
                  <a:lnTo>
                    <a:pt x="271056" y="1792670"/>
                  </a:lnTo>
                  <a:lnTo>
                    <a:pt x="268207" y="1790785"/>
                  </a:lnTo>
                  <a:lnTo>
                    <a:pt x="265041" y="1788901"/>
                  </a:lnTo>
                  <a:lnTo>
                    <a:pt x="262508" y="1786702"/>
                  </a:lnTo>
                  <a:lnTo>
                    <a:pt x="259975" y="1784189"/>
                  </a:lnTo>
                  <a:lnTo>
                    <a:pt x="257442" y="1781990"/>
                  </a:lnTo>
                  <a:lnTo>
                    <a:pt x="253643" y="1776965"/>
                  </a:lnTo>
                  <a:lnTo>
                    <a:pt x="249844" y="1771625"/>
                  </a:lnTo>
                  <a:lnTo>
                    <a:pt x="247311" y="1766599"/>
                  </a:lnTo>
                  <a:lnTo>
                    <a:pt x="244778" y="1761574"/>
                  </a:lnTo>
                  <a:lnTo>
                    <a:pt x="243195" y="1756862"/>
                  </a:lnTo>
                  <a:lnTo>
                    <a:pt x="241929" y="1752464"/>
                  </a:lnTo>
                  <a:lnTo>
                    <a:pt x="240030" y="1745868"/>
                  </a:lnTo>
                  <a:lnTo>
                    <a:pt x="239713" y="1743669"/>
                  </a:lnTo>
                  <a:lnTo>
                    <a:pt x="242562" y="1744926"/>
                  </a:lnTo>
                  <a:lnTo>
                    <a:pt x="250161" y="1748695"/>
                  </a:lnTo>
                  <a:lnTo>
                    <a:pt x="255543" y="1750894"/>
                  </a:lnTo>
                  <a:lnTo>
                    <a:pt x="261875" y="1753407"/>
                  </a:lnTo>
                  <a:lnTo>
                    <a:pt x="268840" y="1755291"/>
                  </a:lnTo>
                  <a:lnTo>
                    <a:pt x="276438" y="1756862"/>
                  </a:lnTo>
                  <a:lnTo>
                    <a:pt x="284669" y="1758118"/>
                  </a:lnTo>
                  <a:lnTo>
                    <a:pt x="293851" y="1758747"/>
                  </a:lnTo>
                  <a:lnTo>
                    <a:pt x="297966" y="1758747"/>
                  </a:lnTo>
                  <a:lnTo>
                    <a:pt x="302715" y="1758747"/>
                  </a:lnTo>
                  <a:lnTo>
                    <a:pt x="307464" y="1758432"/>
                  </a:lnTo>
                  <a:lnTo>
                    <a:pt x="312530" y="1757490"/>
                  </a:lnTo>
                  <a:lnTo>
                    <a:pt x="316962" y="1756862"/>
                  </a:lnTo>
                  <a:lnTo>
                    <a:pt x="322028" y="1755605"/>
                  </a:lnTo>
                  <a:lnTo>
                    <a:pt x="326777" y="1754035"/>
                  </a:lnTo>
                  <a:lnTo>
                    <a:pt x="331526" y="1751836"/>
                  </a:lnTo>
                  <a:lnTo>
                    <a:pt x="336274" y="1749637"/>
                  </a:lnTo>
                  <a:lnTo>
                    <a:pt x="341023" y="1747125"/>
                  </a:lnTo>
                  <a:lnTo>
                    <a:pt x="346089" y="1743669"/>
                  </a:lnTo>
                  <a:lnTo>
                    <a:pt x="350838" y="1739900"/>
                  </a:lnTo>
                  <a:lnTo>
                    <a:pt x="350521" y="1742727"/>
                  </a:lnTo>
                  <a:lnTo>
                    <a:pt x="348938" y="1749009"/>
                  </a:lnTo>
                  <a:lnTo>
                    <a:pt x="347989" y="1753407"/>
                  </a:lnTo>
                  <a:lnTo>
                    <a:pt x="346722" y="1758118"/>
                  </a:lnTo>
                  <a:lnTo>
                    <a:pt x="345139" y="1763144"/>
                  </a:lnTo>
                  <a:lnTo>
                    <a:pt x="342606" y="1768484"/>
                  </a:lnTo>
                  <a:lnTo>
                    <a:pt x="339757" y="1774138"/>
                  </a:lnTo>
                  <a:lnTo>
                    <a:pt x="336274" y="1779163"/>
                  </a:lnTo>
                  <a:lnTo>
                    <a:pt x="332159" y="1783875"/>
                  </a:lnTo>
                  <a:lnTo>
                    <a:pt x="329626" y="1786388"/>
                  </a:lnTo>
                  <a:lnTo>
                    <a:pt x="327410" y="1788587"/>
                  </a:lnTo>
                  <a:lnTo>
                    <a:pt x="324877" y="1790471"/>
                  </a:lnTo>
                  <a:lnTo>
                    <a:pt x="321711" y="1792356"/>
                  </a:lnTo>
                  <a:lnTo>
                    <a:pt x="318862" y="1793927"/>
                  </a:lnTo>
                  <a:lnTo>
                    <a:pt x="315379" y="1795497"/>
                  </a:lnTo>
                  <a:lnTo>
                    <a:pt x="313294" y="1796061"/>
                  </a:lnTo>
                  <a:lnTo>
                    <a:pt x="324147" y="1864546"/>
                  </a:lnTo>
                  <a:lnTo>
                    <a:pt x="406919" y="1700746"/>
                  </a:lnTo>
                  <a:lnTo>
                    <a:pt x="408505" y="1698627"/>
                  </a:lnTo>
                  <a:lnTo>
                    <a:pt x="419923" y="1704984"/>
                  </a:lnTo>
                  <a:lnTo>
                    <a:pt x="431023" y="1711340"/>
                  </a:lnTo>
                  <a:lnTo>
                    <a:pt x="442124" y="1717697"/>
                  </a:lnTo>
                  <a:lnTo>
                    <a:pt x="452590" y="1724053"/>
                  </a:lnTo>
                  <a:lnTo>
                    <a:pt x="462422" y="1730728"/>
                  </a:lnTo>
                  <a:lnTo>
                    <a:pt x="472254" y="1737402"/>
                  </a:lnTo>
                  <a:lnTo>
                    <a:pt x="481452" y="1744394"/>
                  </a:lnTo>
                  <a:lnTo>
                    <a:pt x="490333" y="1751386"/>
                  </a:lnTo>
                  <a:lnTo>
                    <a:pt x="499213" y="1758378"/>
                  </a:lnTo>
                  <a:lnTo>
                    <a:pt x="507459" y="1766324"/>
                  </a:lnTo>
                  <a:lnTo>
                    <a:pt x="515071" y="1773634"/>
                  </a:lnTo>
                  <a:lnTo>
                    <a:pt x="522683" y="1781579"/>
                  </a:lnTo>
                  <a:lnTo>
                    <a:pt x="529978" y="1789525"/>
                  </a:lnTo>
                  <a:lnTo>
                    <a:pt x="536638" y="1797788"/>
                  </a:lnTo>
                  <a:lnTo>
                    <a:pt x="542981" y="1806688"/>
                  </a:lnTo>
                  <a:lnTo>
                    <a:pt x="549008" y="1815269"/>
                  </a:lnTo>
                  <a:lnTo>
                    <a:pt x="554399" y="1824804"/>
                  </a:lnTo>
                  <a:lnTo>
                    <a:pt x="559791" y="1834021"/>
                  </a:lnTo>
                  <a:lnTo>
                    <a:pt x="564548" y="1844191"/>
                  </a:lnTo>
                  <a:lnTo>
                    <a:pt x="569306" y="1854043"/>
                  </a:lnTo>
                  <a:lnTo>
                    <a:pt x="573112" y="1864532"/>
                  </a:lnTo>
                  <a:lnTo>
                    <a:pt x="577235" y="1875656"/>
                  </a:lnTo>
                  <a:lnTo>
                    <a:pt x="580407" y="1886779"/>
                  </a:lnTo>
                  <a:lnTo>
                    <a:pt x="583578" y="1898539"/>
                  </a:lnTo>
                  <a:lnTo>
                    <a:pt x="586115" y="1910616"/>
                  </a:lnTo>
                  <a:lnTo>
                    <a:pt x="588653" y="1923011"/>
                  </a:lnTo>
                  <a:lnTo>
                    <a:pt x="590556" y="1936042"/>
                  </a:lnTo>
                  <a:lnTo>
                    <a:pt x="592142" y="1949391"/>
                  </a:lnTo>
                  <a:lnTo>
                    <a:pt x="593410" y="1963375"/>
                  </a:lnTo>
                  <a:lnTo>
                    <a:pt x="594679" y="1977677"/>
                  </a:lnTo>
                  <a:lnTo>
                    <a:pt x="594996" y="1992933"/>
                  </a:lnTo>
                  <a:lnTo>
                    <a:pt x="595313" y="2008188"/>
                  </a:lnTo>
                  <a:lnTo>
                    <a:pt x="0" y="2008188"/>
                  </a:lnTo>
                  <a:lnTo>
                    <a:pt x="0" y="1992297"/>
                  </a:lnTo>
                  <a:lnTo>
                    <a:pt x="317" y="1976724"/>
                  </a:lnTo>
                  <a:lnTo>
                    <a:pt x="952" y="1962104"/>
                  </a:lnTo>
                  <a:lnTo>
                    <a:pt x="2220" y="1947802"/>
                  </a:lnTo>
                  <a:lnTo>
                    <a:pt x="3172" y="1934135"/>
                  </a:lnTo>
                  <a:lnTo>
                    <a:pt x="4440" y="1920787"/>
                  </a:lnTo>
                  <a:lnTo>
                    <a:pt x="6343" y="1907438"/>
                  </a:lnTo>
                  <a:lnTo>
                    <a:pt x="8563" y="1895361"/>
                  </a:lnTo>
                  <a:lnTo>
                    <a:pt x="10784" y="1883601"/>
                  </a:lnTo>
                  <a:lnTo>
                    <a:pt x="13321" y="1872159"/>
                  </a:lnTo>
                  <a:lnTo>
                    <a:pt x="16492" y="1861036"/>
                  </a:lnTo>
                  <a:lnTo>
                    <a:pt x="19664" y="1850547"/>
                  </a:lnTo>
                  <a:lnTo>
                    <a:pt x="23787" y="1840059"/>
                  </a:lnTo>
                  <a:lnTo>
                    <a:pt x="27910" y="1830524"/>
                  </a:lnTo>
                  <a:lnTo>
                    <a:pt x="32351" y="1820672"/>
                  </a:lnTo>
                  <a:lnTo>
                    <a:pt x="37425" y="1811773"/>
                  </a:lnTo>
                  <a:lnTo>
                    <a:pt x="43134" y="1802556"/>
                  </a:lnTo>
                  <a:lnTo>
                    <a:pt x="48843" y="1794292"/>
                  </a:lnTo>
                  <a:lnTo>
                    <a:pt x="55186" y="1786029"/>
                  </a:lnTo>
                  <a:lnTo>
                    <a:pt x="62164" y="1777766"/>
                  </a:lnTo>
                  <a:lnTo>
                    <a:pt x="69459" y="1770138"/>
                  </a:lnTo>
                  <a:lnTo>
                    <a:pt x="77070" y="1762510"/>
                  </a:lnTo>
                  <a:lnTo>
                    <a:pt x="85317" y="1755200"/>
                  </a:lnTo>
                  <a:lnTo>
                    <a:pt x="94514" y="1748208"/>
                  </a:lnTo>
                  <a:lnTo>
                    <a:pt x="103712" y="1741534"/>
                  </a:lnTo>
                  <a:lnTo>
                    <a:pt x="113544" y="1734859"/>
                  </a:lnTo>
                  <a:lnTo>
                    <a:pt x="124010" y="1728185"/>
                  </a:lnTo>
                  <a:lnTo>
                    <a:pt x="135111" y="1721828"/>
                  </a:lnTo>
                  <a:lnTo>
                    <a:pt x="146846" y="1715472"/>
                  </a:lnTo>
                  <a:lnTo>
                    <a:pt x="159215" y="1709115"/>
                  </a:lnTo>
                  <a:lnTo>
                    <a:pt x="171902" y="1703077"/>
                  </a:lnTo>
                  <a:lnTo>
                    <a:pt x="185540" y="1697038"/>
                  </a:lnTo>
                  <a:close/>
                  <a:moveTo>
                    <a:pt x="1733551" y="1376363"/>
                  </a:moveTo>
                  <a:lnTo>
                    <a:pt x="1742737" y="1376998"/>
                  </a:lnTo>
                  <a:lnTo>
                    <a:pt x="1752557" y="1378268"/>
                  </a:lnTo>
                  <a:lnTo>
                    <a:pt x="1763644" y="1380491"/>
                  </a:lnTo>
                  <a:lnTo>
                    <a:pt x="1774731" y="1383348"/>
                  </a:lnTo>
                  <a:lnTo>
                    <a:pt x="1780433" y="1384936"/>
                  </a:lnTo>
                  <a:lnTo>
                    <a:pt x="1786135" y="1387158"/>
                  </a:lnTo>
                  <a:lnTo>
                    <a:pt x="1791520" y="1389063"/>
                  </a:lnTo>
                  <a:lnTo>
                    <a:pt x="1797222" y="1391603"/>
                  </a:lnTo>
                  <a:lnTo>
                    <a:pt x="1802924" y="1394461"/>
                  </a:lnTo>
                  <a:lnTo>
                    <a:pt x="1808309" y="1397001"/>
                  </a:lnTo>
                  <a:lnTo>
                    <a:pt x="1813694" y="1400493"/>
                  </a:lnTo>
                  <a:lnTo>
                    <a:pt x="1819079" y="1403986"/>
                  </a:lnTo>
                  <a:lnTo>
                    <a:pt x="1823831" y="1407796"/>
                  </a:lnTo>
                  <a:lnTo>
                    <a:pt x="1828582" y="1411606"/>
                  </a:lnTo>
                  <a:lnTo>
                    <a:pt x="1833334" y="1416051"/>
                  </a:lnTo>
                  <a:lnTo>
                    <a:pt x="1837769" y="1421131"/>
                  </a:lnTo>
                  <a:lnTo>
                    <a:pt x="1841570" y="1426211"/>
                  </a:lnTo>
                  <a:lnTo>
                    <a:pt x="1845371" y="1431608"/>
                  </a:lnTo>
                  <a:lnTo>
                    <a:pt x="1848222" y="1437006"/>
                  </a:lnTo>
                  <a:lnTo>
                    <a:pt x="1851390" y="1443038"/>
                  </a:lnTo>
                  <a:lnTo>
                    <a:pt x="1853607" y="1449388"/>
                  </a:lnTo>
                  <a:lnTo>
                    <a:pt x="1855508" y="1456373"/>
                  </a:lnTo>
                  <a:lnTo>
                    <a:pt x="1857408" y="1463676"/>
                  </a:lnTo>
                  <a:lnTo>
                    <a:pt x="1858359" y="1471296"/>
                  </a:lnTo>
                  <a:lnTo>
                    <a:pt x="1858675" y="1479233"/>
                  </a:lnTo>
                  <a:lnTo>
                    <a:pt x="1858675" y="1487488"/>
                  </a:lnTo>
                  <a:lnTo>
                    <a:pt x="1858042" y="1496378"/>
                  </a:lnTo>
                  <a:lnTo>
                    <a:pt x="1856775" y="1505586"/>
                  </a:lnTo>
                  <a:lnTo>
                    <a:pt x="1857408" y="1505586"/>
                  </a:lnTo>
                  <a:lnTo>
                    <a:pt x="1858992" y="1506221"/>
                  </a:lnTo>
                  <a:lnTo>
                    <a:pt x="1861210" y="1507491"/>
                  </a:lnTo>
                  <a:lnTo>
                    <a:pt x="1864377" y="1509713"/>
                  </a:lnTo>
                  <a:lnTo>
                    <a:pt x="1865644" y="1511301"/>
                  </a:lnTo>
                  <a:lnTo>
                    <a:pt x="1866912" y="1512888"/>
                  </a:lnTo>
                  <a:lnTo>
                    <a:pt x="1868179" y="1514793"/>
                  </a:lnTo>
                  <a:lnTo>
                    <a:pt x="1869446" y="1517651"/>
                  </a:lnTo>
                  <a:lnTo>
                    <a:pt x="1870396" y="1520191"/>
                  </a:lnTo>
                  <a:lnTo>
                    <a:pt x="1871030" y="1523683"/>
                  </a:lnTo>
                  <a:lnTo>
                    <a:pt x="1871663" y="1527176"/>
                  </a:lnTo>
                  <a:lnTo>
                    <a:pt x="1871663" y="1531621"/>
                  </a:lnTo>
                  <a:lnTo>
                    <a:pt x="1871663" y="1539558"/>
                  </a:lnTo>
                  <a:lnTo>
                    <a:pt x="1871030" y="1546543"/>
                  </a:lnTo>
                  <a:lnTo>
                    <a:pt x="1870079" y="1552893"/>
                  </a:lnTo>
                  <a:lnTo>
                    <a:pt x="1868495" y="1557973"/>
                  </a:lnTo>
                  <a:lnTo>
                    <a:pt x="1866912" y="1562418"/>
                  </a:lnTo>
                  <a:lnTo>
                    <a:pt x="1865011" y="1566228"/>
                  </a:lnTo>
                  <a:lnTo>
                    <a:pt x="1863110" y="1569721"/>
                  </a:lnTo>
                  <a:lnTo>
                    <a:pt x="1860576" y="1572578"/>
                  </a:lnTo>
                  <a:lnTo>
                    <a:pt x="1858359" y="1575753"/>
                  </a:lnTo>
                  <a:lnTo>
                    <a:pt x="1857092" y="1577341"/>
                  </a:lnTo>
                  <a:lnTo>
                    <a:pt x="1855508" y="1579881"/>
                  </a:lnTo>
                  <a:lnTo>
                    <a:pt x="1854241" y="1582421"/>
                  </a:lnTo>
                  <a:lnTo>
                    <a:pt x="1853290" y="1585596"/>
                  </a:lnTo>
                  <a:lnTo>
                    <a:pt x="1852340" y="1589406"/>
                  </a:lnTo>
                  <a:lnTo>
                    <a:pt x="1851707" y="1593851"/>
                  </a:lnTo>
                  <a:lnTo>
                    <a:pt x="1851073" y="1598931"/>
                  </a:lnTo>
                  <a:lnTo>
                    <a:pt x="1850439" y="1603693"/>
                  </a:lnTo>
                  <a:lnTo>
                    <a:pt x="1848856" y="1608773"/>
                  </a:lnTo>
                  <a:lnTo>
                    <a:pt x="1847588" y="1614171"/>
                  </a:lnTo>
                  <a:lnTo>
                    <a:pt x="1846005" y="1619568"/>
                  </a:lnTo>
                  <a:lnTo>
                    <a:pt x="1844104" y="1624966"/>
                  </a:lnTo>
                  <a:lnTo>
                    <a:pt x="1839669" y="1635444"/>
                  </a:lnTo>
                  <a:lnTo>
                    <a:pt x="1834284" y="1646239"/>
                  </a:lnTo>
                  <a:lnTo>
                    <a:pt x="1831433" y="1651636"/>
                  </a:lnTo>
                  <a:lnTo>
                    <a:pt x="1827949" y="1657034"/>
                  </a:lnTo>
                  <a:lnTo>
                    <a:pt x="1824781" y="1661796"/>
                  </a:lnTo>
                  <a:lnTo>
                    <a:pt x="1821296" y="1666876"/>
                  </a:lnTo>
                  <a:lnTo>
                    <a:pt x="1817178" y="1671956"/>
                  </a:lnTo>
                  <a:lnTo>
                    <a:pt x="1813694" y="1676719"/>
                  </a:lnTo>
                  <a:lnTo>
                    <a:pt x="1809576" y="1681164"/>
                  </a:lnTo>
                  <a:lnTo>
                    <a:pt x="1805458" y="1685926"/>
                  </a:lnTo>
                  <a:lnTo>
                    <a:pt x="1801023" y="1690371"/>
                  </a:lnTo>
                  <a:lnTo>
                    <a:pt x="1796588" y="1694181"/>
                  </a:lnTo>
                  <a:lnTo>
                    <a:pt x="1791837" y="1698309"/>
                  </a:lnTo>
                  <a:lnTo>
                    <a:pt x="1787085" y="1702119"/>
                  </a:lnTo>
                  <a:lnTo>
                    <a:pt x="1782333" y="1705294"/>
                  </a:lnTo>
                  <a:lnTo>
                    <a:pt x="1777265" y="1708469"/>
                  </a:lnTo>
                  <a:lnTo>
                    <a:pt x="1771880" y="1711009"/>
                  </a:lnTo>
                  <a:lnTo>
                    <a:pt x="1767128" y="1713549"/>
                  </a:lnTo>
                  <a:lnTo>
                    <a:pt x="1761743" y="1715771"/>
                  </a:lnTo>
                  <a:lnTo>
                    <a:pt x="1756041" y="1717676"/>
                  </a:lnTo>
                  <a:lnTo>
                    <a:pt x="1750656" y="1718946"/>
                  </a:lnTo>
                  <a:lnTo>
                    <a:pt x="1744954" y="1719899"/>
                  </a:lnTo>
                  <a:lnTo>
                    <a:pt x="1739253" y="1720534"/>
                  </a:lnTo>
                  <a:lnTo>
                    <a:pt x="1733551" y="1720851"/>
                  </a:lnTo>
                  <a:lnTo>
                    <a:pt x="1728166" y="1720534"/>
                  </a:lnTo>
                  <a:lnTo>
                    <a:pt x="1722464" y="1719899"/>
                  </a:lnTo>
                  <a:lnTo>
                    <a:pt x="1716762" y="1718946"/>
                  </a:lnTo>
                  <a:lnTo>
                    <a:pt x="1711060" y="1717676"/>
                  </a:lnTo>
                  <a:lnTo>
                    <a:pt x="1705675" y="1715771"/>
                  </a:lnTo>
                  <a:lnTo>
                    <a:pt x="1700290" y="1713549"/>
                  </a:lnTo>
                  <a:lnTo>
                    <a:pt x="1694904" y="1711009"/>
                  </a:lnTo>
                  <a:lnTo>
                    <a:pt x="1690153" y="1708469"/>
                  </a:lnTo>
                  <a:lnTo>
                    <a:pt x="1685085" y="1705294"/>
                  </a:lnTo>
                  <a:lnTo>
                    <a:pt x="1680016" y="1702119"/>
                  </a:lnTo>
                  <a:lnTo>
                    <a:pt x="1675265" y="1698309"/>
                  </a:lnTo>
                  <a:lnTo>
                    <a:pt x="1670830" y="1694181"/>
                  </a:lnTo>
                  <a:lnTo>
                    <a:pt x="1666395" y="1690371"/>
                  </a:lnTo>
                  <a:lnTo>
                    <a:pt x="1661960" y="1685926"/>
                  </a:lnTo>
                  <a:lnTo>
                    <a:pt x="1657842" y="1681164"/>
                  </a:lnTo>
                  <a:lnTo>
                    <a:pt x="1653724" y="1676719"/>
                  </a:lnTo>
                  <a:lnTo>
                    <a:pt x="1649606" y="1671956"/>
                  </a:lnTo>
                  <a:lnTo>
                    <a:pt x="1646122" y="1666876"/>
                  </a:lnTo>
                  <a:lnTo>
                    <a:pt x="1642637" y="1661796"/>
                  </a:lnTo>
                  <a:lnTo>
                    <a:pt x="1639469" y="1657034"/>
                  </a:lnTo>
                  <a:lnTo>
                    <a:pt x="1635985" y="1651636"/>
                  </a:lnTo>
                  <a:lnTo>
                    <a:pt x="1633134" y="1646239"/>
                  </a:lnTo>
                  <a:lnTo>
                    <a:pt x="1627749" y="1635444"/>
                  </a:lnTo>
                  <a:lnTo>
                    <a:pt x="1623314" y="1624966"/>
                  </a:lnTo>
                  <a:lnTo>
                    <a:pt x="1621413" y="1619568"/>
                  </a:lnTo>
                  <a:lnTo>
                    <a:pt x="1619830" y="1614171"/>
                  </a:lnTo>
                  <a:lnTo>
                    <a:pt x="1618246" y="1608773"/>
                  </a:lnTo>
                  <a:lnTo>
                    <a:pt x="1616979" y="1603693"/>
                  </a:lnTo>
                  <a:lnTo>
                    <a:pt x="1616028" y="1598931"/>
                  </a:lnTo>
                  <a:lnTo>
                    <a:pt x="1615395" y="1593851"/>
                  </a:lnTo>
                  <a:lnTo>
                    <a:pt x="1614761" y="1589406"/>
                  </a:lnTo>
                  <a:lnTo>
                    <a:pt x="1614128" y="1585596"/>
                  </a:lnTo>
                  <a:lnTo>
                    <a:pt x="1612861" y="1582421"/>
                  </a:lnTo>
                  <a:lnTo>
                    <a:pt x="1611593" y="1579881"/>
                  </a:lnTo>
                  <a:lnTo>
                    <a:pt x="1610326" y="1577341"/>
                  </a:lnTo>
                  <a:lnTo>
                    <a:pt x="1609059" y="1575753"/>
                  </a:lnTo>
                  <a:lnTo>
                    <a:pt x="1606842" y="1572578"/>
                  </a:lnTo>
                  <a:lnTo>
                    <a:pt x="1604308" y="1569721"/>
                  </a:lnTo>
                  <a:lnTo>
                    <a:pt x="1602090" y="1566228"/>
                  </a:lnTo>
                  <a:lnTo>
                    <a:pt x="1600506" y="1562418"/>
                  </a:lnTo>
                  <a:lnTo>
                    <a:pt x="1598606" y="1557973"/>
                  </a:lnTo>
                  <a:lnTo>
                    <a:pt x="1597339" y="1552893"/>
                  </a:lnTo>
                  <a:lnTo>
                    <a:pt x="1596388" y="1546543"/>
                  </a:lnTo>
                  <a:lnTo>
                    <a:pt x="1595755" y="1539558"/>
                  </a:lnTo>
                  <a:lnTo>
                    <a:pt x="1595438" y="1531621"/>
                  </a:lnTo>
                  <a:lnTo>
                    <a:pt x="1595755" y="1527176"/>
                  </a:lnTo>
                  <a:lnTo>
                    <a:pt x="1596072" y="1523683"/>
                  </a:lnTo>
                  <a:lnTo>
                    <a:pt x="1596705" y="1520191"/>
                  </a:lnTo>
                  <a:lnTo>
                    <a:pt x="1597656" y="1517651"/>
                  </a:lnTo>
                  <a:lnTo>
                    <a:pt x="1598923" y="1514793"/>
                  </a:lnTo>
                  <a:lnTo>
                    <a:pt x="1600506" y="1512888"/>
                  </a:lnTo>
                  <a:lnTo>
                    <a:pt x="1601774" y="1511301"/>
                  </a:lnTo>
                  <a:lnTo>
                    <a:pt x="1603041" y="1509713"/>
                  </a:lnTo>
                  <a:lnTo>
                    <a:pt x="1605575" y="1507491"/>
                  </a:lnTo>
                  <a:lnTo>
                    <a:pt x="1608426" y="1506221"/>
                  </a:lnTo>
                  <a:lnTo>
                    <a:pt x="1610010" y="1505586"/>
                  </a:lnTo>
                  <a:lnTo>
                    <a:pt x="1610643" y="1505586"/>
                  </a:lnTo>
                  <a:lnTo>
                    <a:pt x="1609376" y="1496378"/>
                  </a:lnTo>
                  <a:lnTo>
                    <a:pt x="1608743" y="1487488"/>
                  </a:lnTo>
                  <a:lnTo>
                    <a:pt x="1608426" y="1479233"/>
                  </a:lnTo>
                  <a:lnTo>
                    <a:pt x="1609059" y="1471296"/>
                  </a:lnTo>
                  <a:lnTo>
                    <a:pt x="1610010" y="1463676"/>
                  </a:lnTo>
                  <a:lnTo>
                    <a:pt x="1611277" y="1456373"/>
                  </a:lnTo>
                  <a:lnTo>
                    <a:pt x="1613494" y="1449388"/>
                  </a:lnTo>
                  <a:lnTo>
                    <a:pt x="1616028" y="1443038"/>
                  </a:lnTo>
                  <a:lnTo>
                    <a:pt x="1618879" y="1437006"/>
                  </a:lnTo>
                  <a:lnTo>
                    <a:pt x="1622047" y="1431608"/>
                  </a:lnTo>
                  <a:lnTo>
                    <a:pt x="1625848" y="1426211"/>
                  </a:lnTo>
                  <a:lnTo>
                    <a:pt x="1629649" y="1421131"/>
                  </a:lnTo>
                  <a:lnTo>
                    <a:pt x="1634084" y="1416051"/>
                  </a:lnTo>
                  <a:lnTo>
                    <a:pt x="1638519" y="1411606"/>
                  </a:lnTo>
                  <a:lnTo>
                    <a:pt x="1643271" y="1407796"/>
                  </a:lnTo>
                  <a:lnTo>
                    <a:pt x="1648339" y="1403986"/>
                  </a:lnTo>
                  <a:lnTo>
                    <a:pt x="1653407" y="1400493"/>
                  </a:lnTo>
                  <a:lnTo>
                    <a:pt x="1658792" y="1397001"/>
                  </a:lnTo>
                  <a:lnTo>
                    <a:pt x="1664494" y="1394461"/>
                  </a:lnTo>
                  <a:lnTo>
                    <a:pt x="1670196" y="1391603"/>
                  </a:lnTo>
                  <a:lnTo>
                    <a:pt x="1675581" y="1389063"/>
                  </a:lnTo>
                  <a:lnTo>
                    <a:pt x="1681283" y="1387158"/>
                  </a:lnTo>
                  <a:lnTo>
                    <a:pt x="1686985" y="1384936"/>
                  </a:lnTo>
                  <a:lnTo>
                    <a:pt x="1692687" y="1383348"/>
                  </a:lnTo>
                  <a:lnTo>
                    <a:pt x="1703774" y="1380491"/>
                  </a:lnTo>
                  <a:lnTo>
                    <a:pt x="1714228" y="1378268"/>
                  </a:lnTo>
                  <a:lnTo>
                    <a:pt x="1724364" y="1376998"/>
                  </a:lnTo>
                  <a:lnTo>
                    <a:pt x="1733551" y="1376363"/>
                  </a:lnTo>
                  <a:close/>
                  <a:moveTo>
                    <a:pt x="1015207" y="1376363"/>
                  </a:moveTo>
                  <a:lnTo>
                    <a:pt x="1024446" y="1376998"/>
                  </a:lnTo>
                  <a:lnTo>
                    <a:pt x="1034641" y="1378268"/>
                  </a:lnTo>
                  <a:lnTo>
                    <a:pt x="1045473" y="1380491"/>
                  </a:lnTo>
                  <a:lnTo>
                    <a:pt x="1056624" y="1383348"/>
                  </a:lnTo>
                  <a:lnTo>
                    <a:pt x="1062358" y="1384936"/>
                  </a:lnTo>
                  <a:lnTo>
                    <a:pt x="1068093" y="1387158"/>
                  </a:lnTo>
                  <a:lnTo>
                    <a:pt x="1073828" y="1389063"/>
                  </a:lnTo>
                  <a:lnTo>
                    <a:pt x="1079562" y="1391603"/>
                  </a:lnTo>
                  <a:lnTo>
                    <a:pt x="1084978" y="1394461"/>
                  </a:lnTo>
                  <a:lnTo>
                    <a:pt x="1090713" y="1397001"/>
                  </a:lnTo>
                  <a:lnTo>
                    <a:pt x="1095811" y="1400493"/>
                  </a:lnTo>
                  <a:lnTo>
                    <a:pt x="1100908" y="1403986"/>
                  </a:lnTo>
                  <a:lnTo>
                    <a:pt x="1106006" y="1407796"/>
                  </a:lnTo>
                  <a:lnTo>
                    <a:pt x="1111103" y="1411606"/>
                  </a:lnTo>
                  <a:lnTo>
                    <a:pt x="1115245" y="1416051"/>
                  </a:lnTo>
                  <a:lnTo>
                    <a:pt x="1119705" y="1421131"/>
                  </a:lnTo>
                  <a:lnTo>
                    <a:pt x="1123847" y="1426211"/>
                  </a:lnTo>
                  <a:lnTo>
                    <a:pt x="1127351" y="1431608"/>
                  </a:lnTo>
                  <a:lnTo>
                    <a:pt x="1130856" y="1437006"/>
                  </a:lnTo>
                  <a:lnTo>
                    <a:pt x="1133723" y="1443038"/>
                  </a:lnTo>
                  <a:lnTo>
                    <a:pt x="1136272" y="1449388"/>
                  </a:lnTo>
                  <a:lnTo>
                    <a:pt x="1138183" y="1456373"/>
                  </a:lnTo>
                  <a:lnTo>
                    <a:pt x="1139776" y="1463676"/>
                  </a:lnTo>
                  <a:lnTo>
                    <a:pt x="1140732" y="1471296"/>
                  </a:lnTo>
                  <a:lnTo>
                    <a:pt x="1141051" y="1479233"/>
                  </a:lnTo>
                  <a:lnTo>
                    <a:pt x="1141051" y="1487488"/>
                  </a:lnTo>
                  <a:lnTo>
                    <a:pt x="1140414" y="1496378"/>
                  </a:lnTo>
                  <a:lnTo>
                    <a:pt x="1139139" y="1505586"/>
                  </a:lnTo>
                  <a:lnTo>
                    <a:pt x="1139776" y="1505586"/>
                  </a:lnTo>
                  <a:lnTo>
                    <a:pt x="1141369" y="1506221"/>
                  </a:lnTo>
                  <a:lnTo>
                    <a:pt x="1143918" y="1507491"/>
                  </a:lnTo>
                  <a:lnTo>
                    <a:pt x="1146467" y="1509713"/>
                  </a:lnTo>
                  <a:lnTo>
                    <a:pt x="1148060" y="1511301"/>
                  </a:lnTo>
                  <a:lnTo>
                    <a:pt x="1149653" y="1512888"/>
                  </a:lnTo>
                  <a:lnTo>
                    <a:pt x="1150609" y="1514793"/>
                  </a:lnTo>
                  <a:lnTo>
                    <a:pt x="1151883" y="1517651"/>
                  </a:lnTo>
                  <a:lnTo>
                    <a:pt x="1152839" y="1520191"/>
                  </a:lnTo>
                  <a:lnTo>
                    <a:pt x="1153476" y="1523683"/>
                  </a:lnTo>
                  <a:lnTo>
                    <a:pt x="1153795" y="1527176"/>
                  </a:lnTo>
                  <a:lnTo>
                    <a:pt x="1154113" y="1531621"/>
                  </a:lnTo>
                  <a:lnTo>
                    <a:pt x="1153795" y="1539558"/>
                  </a:lnTo>
                  <a:lnTo>
                    <a:pt x="1153157" y="1546543"/>
                  </a:lnTo>
                  <a:lnTo>
                    <a:pt x="1152202" y="1552893"/>
                  </a:lnTo>
                  <a:lnTo>
                    <a:pt x="1150927" y="1557973"/>
                  </a:lnTo>
                  <a:lnTo>
                    <a:pt x="1149653" y="1562418"/>
                  </a:lnTo>
                  <a:lnTo>
                    <a:pt x="1147423" y="1566228"/>
                  </a:lnTo>
                  <a:lnTo>
                    <a:pt x="1145193" y="1569721"/>
                  </a:lnTo>
                  <a:lnTo>
                    <a:pt x="1142962" y="1572578"/>
                  </a:lnTo>
                  <a:lnTo>
                    <a:pt x="1140414" y="1575753"/>
                  </a:lnTo>
                  <a:lnTo>
                    <a:pt x="1139139" y="1577341"/>
                  </a:lnTo>
                  <a:lnTo>
                    <a:pt x="1137865" y="1579881"/>
                  </a:lnTo>
                  <a:lnTo>
                    <a:pt x="1136909" y="1582421"/>
                  </a:lnTo>
                  <a:lnTo>
                    <a:pt x="1135953" y="1585596"/>
                  </a:lnTo>
                  <a:lnTo>
                    <a:pt x="1134679" y="1589406"/>
                  </a:lnTo>
                  <a:lnTo>
                    <a:pt x="1134042" y="1593851"/>
                  </a:lnTo>
                  <a:lnTo>
                    <a:pt x="1133405" y="1598931"/>
                  </a:lnTo>
                  <a:lnTo>
                    <a:pt x="1132449" y="1603693"/>
                  </a:lnTo>
                  <a:lnTo>
                    <a:pt x="1131493" y="1608773"/>
                  </a:lnTo>
                  <a:lnTo>
                    <a:pt x="1129900" y="1614171"/>
                  </a:lnTo>
                  <a:lnTo>
                    <a:pt x="1127989" y="1619568"/>
                  </a:lnTo>
                  <a:lnTo>
                    <a:pt x="1126396" y="1624966"/>
                  </a:lnTo>
                  <a:lnTo>
                    <a:pt x="1121617" y="1635444"/>
                  </a:lnTo>
                  <a:lnTo>
                    <a:pt x="1116519" y="1646239"/>
                  </a:lnTo>
                  <a:lnTo>
                    <a:pt x="1113333" y="1651636"/>
                  </a:lnTo>
                  <a:lnTo>
                    <a:pt x="1110466" y="1657034"/>
                  </a:lnTo>
                  <a:lnTo>
                    <a:pt x="1106961" y="1661796"/>
                  </a:lnTo>
                  <a:lnTo>
                    <a:pt x="1103457" y="1666876"/>
                  </a:lnTo>
                  <a:lnTo>
                    <a:pt x="1099634" y="1671956"/>
                  </a:lnTo>
                  <a:lnTo>
                    <a:pt x="1095492" y="1676719"/>
                  </a:lnTo>
                  <a:lnTo>
                    <a:pt x="1091669" y="1681164"/>
                  </a:lnTo>
                  <a:lnTo>
                    <a:pt x="1087527" y="1685926"/>
                  </a:lnTo>
                  <a:lnTo>
                    <a:pt x="1083067" y="1690371"/>
                  </a:lnTo>
                  <a:lnTo>
                    <a:pt x="1078607" y="1694181"/>
                  </a:lnTo>
                  <a:lnTo>
                    <a:pt x="1073828" y="1698309"/>
                  </a:lnTo>
                  <a:lnTo>
                    <a:pt x="1069049" y="1702119"/>
                  </a:lnTo>
                  <a:lnTo>
                    <a:pt x="1063951" y="1705294"/>
                  </a:lnTo>
                  <a:lnTo>
                    <a:pt x="1059172" y="1708469"/>
                  </a:lnTo>
                  <a:lnTo>
                    <a:pt x="1054075" y="1711009"/>
                  </a:lnTo>
                  <a:lnTo>
                    <a:pt x="1048659" y="1713549"/>
                  </a:lnTo>
                  <a:lnTo>
                    <a:pt x="1043243" y="1715771"/>
                  </a:lnTo>
                  <a:lnTo>
                    <a:pt x="1037827" y="1717676"/>
                  </a:lnTo>
                  <a:lnTo>
                    <a:pt x="1032411" y="1718946"/>
                  </a:lnTo>
                  <a:lnTo>
                    <a:pt x="1026995" y="1719899"/>
                  </a:lnTo>
                  <a:lnTo>
                    <a:pt x="1020941" y="1720534"/>
                  </a:lnTo>
                  <a:lnTo>
                    <a:pt x="1015207" y="1720851"/>
                  </a:lnTo>
                  <a:lnTo>
                    <a:pt x="1009472" y="1720534"/>
                  </a:lnTo>
                  <a:lnTo>
                    <a:pt x="1003737" y="1719899"/>
                  </a:lnTo>
                  <a:lnTo>
                    <a:pt x="998003" y="1718946"/>
                  </a:lnTo>
                  <a:lnTo>
                    <a:pt x="992587" y="1717676"/>
                  </a:lnTo>
                  <a:lnTo>
                    <a:pt x="987489" y="1715771"/>
                  </a:lnTo>
                  <a:lnTo>
                    <a:pt x="982073" y="1713549"/>
                  </a:lnTo>
                  <a:lnTo>
                    <a:pt x="976657" y="1711009"/>
                  </a:lnTo>
                  <a:lnTo>
                    <a:pt x="971559" y="1708469"/>
                  </a:lnTo>
                  <a:lnTo>
                    <a:pt x="966462" y="1705294"/>
                  </a:lnTo>
                  <a:lnTo>
                    <a:pt x="961683" y="1702119"/>
                  </a:lnTo>
                  <a:lnTo>
                    <a:pt x="956904" y="1698309"/>
                  </a:lnTo>
                  <a:lnTo>
                    <a:pt x="952125" y="1694181"/>
                  </a:lnTo>
                  <a:lnTo>
                    <a:pt x="947346" y="1690371"/>
                  </a:lnTo>
                  <a:lnTo>
                    <a:pt x="943204" y="1685926"/>
                  </a:lnTo>
                  <a:lnTo>
                    <a:pt x="939063" y="1681164"/>
                  </a:lnTo>
                  <a:lnTo>
                    <a:pt x="934602" y="1676719"/>
                  </a:lnTo>
                  <a:lnTo>
                    <a:pt x="931098" y="1671956"/>
                  </a:lnTo>
                  <a:lnTo>
                    <a:pt x="927275" y="1666876"/>
                  </a:lnTo>
                  <a:lnTo>
                    <a:pt x="923770" y="1661796"/>
                  </a:lnTo>
                  <a:lnTo>
                    <a:pt x="920266" y="1657034"/>
                  </a:lnTo>
                  <a:lnTo>
                    <a:pt x="914212" y="1646239"/>
                  </a:lnTo>
                  <a:lnTo>
                    <a:pt x="908796" y="1635444"/>
                  </a:lnTo>
                  <a:lnTo>
                    <a:pt x="904336" y="1624966"/>
                  </a:lnTo>
                  <a:lnTo>
                    <a:pt x="902424" y="1619568"/>
                  </a:lnTo>
                  <a:lnTo>
                    <a:pt x="900832" y="1614171"/>
                  </a:lnTo>
                  <a:lnTo>
                    <a:pt x="899239" y="1608773"/>
                  </a:lnTo>
                  <a:lnTo>
                    <a:pt x="898283" y="1603693"/>
                  </a:lnTo>
                  <a:lnTo>
                    <a:pt x="897327" y="1598931"/>
                  </a:lnTo>
                  <a:lnTo>
                    <a:pt x="896690" y="1593851"/>
                  </a:lnTo>
                  <a:lnTo>
                    <a:pt x="895734" y="1589406"/>
                  </a:lnTo>
                  <a:lnTo>
                    <a:pt x="894778" y="1585596"/>
                  </a:lnTo>
                  <a:lnTo>
                    <a:pt x="893822" y="1582421"/>
                  </a:lnTo>
                  <a:lnTo>
                    <a:pt x="892548" y="1579881"/>
                  </a:lnTo>
                  <a:lnTo>
                    <a:pt x="891592" y="1577341"/>
                  </a:lnTo>
                  <a:lnTo>
                    <a:pt x="890318" y="1575753"/>
                  </a:lnTo>
                  <a:lnTo>
                    <a:pt x="887451" y="1572578"/>
                  </a:lnTo>
                  <a:lnTo>
                    <a:pt x="885220" y="1569721"/>
                  </a:lnTo>
                  <a:lnTo>
                    <a:pt x="882990" y="1566228"/>
                  </a:lnTo>
                  <a:lnTo>
                    <a:pt x="881079" y="1562418"/>
                  </a:lnTo>
                  <a:lnTo>
                    <a:pt x="879486" y="1557973"/>
                  </a:lnTo>
                  <a:lnTo>
                    <a:pt x="878211" y="1552893"/>
                  </a:lnTo>
                  <a:lnTo>
                    <a:pt x="877256" y="1546543"/>
                  </a:lnTo>
                  <a:lnTo>
                    <a:pt x="876300" y="1539558"/>
                  </a:lnTo>
                  <a:lnTo>
                    <a:pt x="876300" y="1531621"/>
                  </a:lnTo>
                  <a:lnTo>
                    <a:pt x="876300" y="1527176"/>
                  </a:lnTo>
                  <a:lnTo>
                    <a:pt x="877256" y="1523683"/>
                  </a:lnTo>
                  <a:lnTo>
                    <a:pt x="877893" y="1520191"/>
                  </a:lnTo>
                  <a:lnTo>
                    <a:pt x="878849" y="1517651"/>
                  </a:lnTo>
                  <a:lnTo>
                    <a:pt x="879804" y="1514793"/>
                  </a:lnTo>
                  <a:lnTo>
                    <a:pt x="881079" y="1512888"/>
                  </a:lnTo>
                  <a:lnTo>
                    <a:pt x="882353" y="1511301"/>
                  </a:lnTo>
                  <a:lnTo>
                    <a:pt x="883946" y="1509713"/>
                  </a:lnTo>
                  <a:lnTo>
                    <a:pt x="886813" y="1507491"/>
                  </a:lnTo>
                  <a:lnTo>
                    <a:pt x="889044" y="1506221"/>
                  </a:lnTo>
                  <a:lnTo>
                    <a:pt x="890955" y="1505586"/>
                  </a:lnTo>
                  <a:lnTo>
                    <a:pt x="891592" y="1505586"/>
                  </a:lnTo>
                  <a:lnTo>
                    <a:pt x="890318" y="1496378"/>
                  </a:lnTo>
                  <a:lnTo>
                    <a:pt x="889362" y="1487488"/>
                  </a:lnTo>
                  <a:lnTo>
                    <a:pt x="889362" y="1479233"/>
                  </a:lnTo>
                  <a:lnTo>
                    <a:pt x="889999" y="1471296"/>
                  </a:lnTo>
                  <a:lnTo>
                    <a:pt x="890955" y="1463676"/>
                  </a:lnTo>
                  <a:lnTo>
                    <a:pt x="892548" y="1456373"/>
                  </a:lnTo>
                  <a:lnTo>
                    <a:pt x="894460" y="1449388"/>
                  </a:lnTo>
                  <a:lnTo>
                    <a:pt x="897008" y="1443038"/>
                  </a:lnTo>
                  <a:lnTo>
                    <a:pt x="899876" y="1437006"/>
                  </a:lnTo>
                  <a:lnTo>
                    <a:pt x="903380" y="1431608"/>
                  </a:lnTo>
                  <a:lnTo>
                    <a:pt x="906885" y="1426211"/>
                  </a:lnTo>
                  <a:lnTo>
                    <a:pt x="910708" y="1421131"/>
                  </a:lnTo>
                  <a:lnTo>
                    <a:pt x="914850" y="1416051"/>
                  </a:lnTo>
                  <a:lnTo>
                    <a:pt x="919629" y="1411606"/>
                  </a:lnTo>
                  <a:lnTo>
                    <a:pt x="924407" y="1407796"/>
                  </a:lnTo>
                  <a:lnTo>
                    <a:pt x="929505" y="1403986"/>
                  </a:lnTo>
                  <a:lnTo>
                    <a:pt x="934602" y="1400493"/>
                  </a:lnTo>
                  <a:lnTo>
                    <a:pt x="940018" y="1397001"/>
                  </a:lnTo>
                  <a:lnTo>
                    <a:pt x="945435" y="1394461"/>
                  </a:lnTo>
                  <a:lnTo>
                    <a:pt x="951169" y="1391603"/>
                  </a:lnTo>
                  <a:lnTo>
                    <a:pt x="956904" y="1389063"/>
                  </a:lnTo>
                  <a:lnTo>
                    <a:pt x="962639" y="1387158"/>
                  </a:lnTo>
                  <a:lnTo>
                    <a:pt x="968373" y="1384936"/>
                  </a:lnTo>
                  <a:lnTo>
                    <a:pt x="974108" y="1383348"/>
                  </a:lnTo>
                  <a:lnTo>
                    <a:pt x="985259" y="1380491"/>
                  </a:lnTo>
                  <a:lnTo>
                    <a:pt x="996091" y="1378268"/>
                  </a:lnTo>
                  <a:lnTo>
                    <a:pt x="1006286" y="1376998"/>
                  </a:lnTo>
                  <a:lnTo>
                    <a:pt x="1015207" y="1376363"/>
                  </a:lnTo>
                  <a:close/>
                  <a:moveTo>
                    <a:pt x="297497" y="1376363"/>
                  </a:moveTo>
                  <a:lnTo>
                    <a:pt x="306726" y="1376998"/>
                  </a:lnTo>
                  <a:lnTo>
                    <a:pt x="316591" y="1378268"/>
                  </a:lnTo>
                  <a:lnTo>
                    <a:pt x="327729" y="1380491"/>
                  </a:lnTo>
                  <a:lnTo>
                    <a:pt x="338867" y="1383348"/>
                  </a:lnTo>
                  <a:lnTo>
                    <a:pt x="344595" y="1384936"/>
                  </a:lnTo>
                  <a:lnTo>
                    <a:pt x="350323" y="1387158"/>
                  </a:lnTo>
                  <a:lnTo>
                    <a:pt x="355733" y="1389063"/>
                  </a:lnTo>
                  <a:lnTo>
                    <a:pt x="361461" y="1391603"/>
                  </a:lnTo>
                  <a:lnTo>
                    <a:pt x="367189" y="1394461"/>
                  </a:lnTo>
                  <a:lnTo>
                    <a:pt x="372599" y="1397001"/>
                  </a:lnTo>
                  <a:lnTo>
                    <a:pt x="378009" y="1400493"/>
                  </a:lnTo>
                  <a:lnTo>
                    <a:pt x="383419" y="1403986"/>
                  </a:lnTo>
                  <a:lnTo>
                    <a:pt x="388510" y="1407796"/>
                  </a:lnTo>
                  <a:lnTo>
                    <a:pt x="392966" y="1411606"/>
                  </a:lnTo>
                  <a:lnTo>
                    <a:pt x="397739" y="1416051"/>
                  </a:lnTo>
                  <a:lnTo>
                    <a:pt x="402194" y="1421131"/>
                  </a:lnTo>
                  <a:lnTo>
                    <a:pt x="406013" y="1426211"/>
                  </a:lnTo>
                  <a:lnTo>
                    <a:pt x="409832" y="1431608"/>
                  </a:lnTo>
                  <a:lnTo>
                    <a:pt x="412696" y="1437006"/>
                  </a:lnTo>
                  <a:lnTo>
                    <a:pt x="415878" y="1443038"/>
                  </a:lnTo>
                  <a:lnTo>
                    <a:pt x="418106" y="1449388"/>
                  </a:lnTo>
                  <a:lnTo>
                    <a:pt x="420015" y="1456373"/>
                  </a:lnTo>
                  <a:lnTo>
                    <a:pt x="421924" y="1463676"/>
                  </a:lnTo>
                  <a:lnTo>
                    <a:pt x="422879" y="1471296"/>
                  </a:lnTo>
                  <a:lnTo>
                    <a:pt x="423197" y="1479233"/>
                  </a:lnTo>
                  <a:lnTo>
                    <a:pt x="423197" y="1487488"/>
                  </a:lnTo>
                  <a:lnTo>
                    <a:pt x="422561" y="1496378"/>
                  </a:lnTo>
                  <a:lnTo>
                    <a:pt x="421288" y="1505586"/>
                  </a:lnTo>
                  <a:lnTo>
                    <a:pt x="421924" y="1505586"/>
                  </a:lnTo>
                  <a:lnTo>
                    <a:pt x="423516" y="1506221"/>
                  </a:lnTo>
                  <a:lnTo>
                    <a:pt x="426061" y="1507491"/>
                  </a:lnTo>
                  <a:lnTo>
                    <a:pt x="428925" y="1509713"/>
                  </a:lnTo>
                  <a:lnTo>
                    <a:pt x="430198" y="1511301"/>
                  </a:lnTo>
                  <a:lnTo>
                    <a:pt x="431471" y="1512888"/>
                  </a:lnTo>
                  <a:lnTo>
                    <a:pt x="432744" y="1514793"/>
                  </a:lnTo>
                  <a:lnTo>
                    <a:pt x="434017" y="1517651"/>
                  </a:lnTo>
                  <a:lnTo>
                    <a:pt x="434972" y="1520191"/>
                  </a:lnTo>
                  <a:lnTo>
                    <a:pt x="435926" y="1523683"/>
                  </a:lnTo>
                  <a:lnTo>
                    <a:pt x="436245" y="1527176"/>
                  </a:lnTo>
                  <a:lnTo>
                    <a:pt x="436563" y="1531621"/>
                  </a:lnTo>
                  <a:lnTo>
                    <a:pt x="436245" y="1539558"/>
                  </a:lnTo>
                  <a:lnTo>
                    <a:pt x="435608" y="1546543"/>
                  </a:lnTo>
                  <a:lnTo>
                    <a:pt x="434653" y="1552893"/>
                  </a:lnTo>
                  <a:lnTo>
                    <a:pt x="433062" y="1557973"/>
                  </a:lnTo>
                  <a:lnTo>
                    <a:pt x="431471" y="1562418"/>
                  </a:lnTo>
                  <a:lnTo>
                    <a:pt x="429562" y="1566228"/>
                  </a:lnTo>
                  <a:lnTo>
                    <a:pt x="427652" y="1569721"/>
                  </a:lnTo>
                  <a:lnTo>
                    <a:pt x="425107" y="1572578"/>
                  </a:lnTo>
                  <a:lnTo>
                    <a:pt x="422879" y="1575753"/>
                  </a:lnTo>
                  <a:lnTo>
                    <a:pt x="421606" y="1577341"/>
                  </a:lnTo>
                  <a:lnTo>
                    <a:pt x="420015" y="1579881"/>
                  </a:lnTo>
                  <a:lnTo>
                    <a:pt x="418742" y="1582421"/>
                  </a:lnTo>
                  <a:lnTo>
                    <a:pt x="417787" y="1585596"/>
                  </a:lnTo>
                  <a:lnTo>
                    <a:pt x="416833" y="1589406"/>
                  </a:lnTo>
                  <a:lnTo>
                    <a:pt x="416515" y="1593851"/>
                  </a:lnTo>
                  <a:lnTo>
                    <a:pt x="415560" y="1598931"/>
                  </a:lnTo>
                  <a:lnTo>
                    <a:pt x="414923" y="1603693"/>
                  </a:lnTo>
                  <a:lnTo>
                    <a:pt x="413332" y="1608773"/>
                  </a:lnTo>
                  <a:lnTo>
                    <a:pt x="412059" y="1614171"/>
                  </a:lnTo>
                  <a:lnTo>
                    <a:pt x="410468" y="1619568"/>
                  </a:lnTo>
                  <a:lnTo>
                    <a:pt x="408559" y="1624966"/>
                  </a:lnTo>
                  <a:lnTo>
                    <a:pt x="404104" y="1635444"/>
                  </a:lnTo>
                  <a:lnTo>
                    <a:pt x="398694" y="1646239"/>
                  </a:lnTo>
                  <a:lnTo>
                    <a:pt x="395830" y="1651636"/>
                  </a:lnTo>
                  <a:lnTo>
                    <a:pt x="392329" y="1657034"/>
                  </a:lnTo>
                  <a:lnTo>
                    <a:pt x="389147" y="1661796"/>
                  </a:lnTo>
                  <a:lnTo>
                    <a:pt x="385646" y="1666876"/>
                  </a:lnTo>
                  <a:lnTo>
                    <a:pt x="381509" y="1671956"/>
                  </a:lnTo>
                  <a:lnTo>
                    <a:pt x="378009" y="1676719"/>
                  </a:lnTo>
                  <a:lnTo>
                    <a:pt x="373872" y="1681164"/>
                  </a:lnTo>
                  <a:lnTo>
                    <a:pt x="369735" y="1685926"/>
                  </a:lnTo>
                  <a:lnTo>
                    <a:pt x="365280" y="1690371"/>
                  </a:lnTo>
                  <a:lnTo>
                    <a:pt x="360825" y="1694181"/>
                  </a:lnTo>
                  <a:lnTo>
                    <a:pt x="356369" y="1698309"/>
                  </a:lnTo>
                  <a:lnTo>
                    <a:pt x="351278" y="1702119"/>
                  </a:lnTo>
                  <a:lnTo>
                    <a:pt x="346504" y="1705294"/>
                  </a:lnTo>
                  <a:lnTo>
                    <a:pt x="341413" y="1708469"/>
                  </a:lnTo>
                  <a:lnTo>
                    <a:pt x="336003" y="1711009"/>
                  </a:lnTo>
                  <a:lnTo>
                    <a:pt x="331229" y="1713549"/>
                  </a:lnTo>
                  <a:lnTo>
                    <a:pt x="325820" y="1715771"/>
                  </a:lnTo>
                  <a:lnTo>
                    <a:pt x="320092" y="1717676"/>
                  </a:lnTo>
                  <a:lnTo>
                    <a:pt x="314682" y="1718946"/>
                  </a:lnTo>
                  <a:lnTo>
                    <a:pt x="308954" y="1719899"/>
                  </a:lnTo>
                  <a:lnTo>
                    <a:pt x="303225" y="1720534"/>
                  </a:lnTo>
                  <a:lnTo>
                    <a:pt x="297497" y="1720851"/>
                  </a:lnTo>
                  <a:lnTo>
                    <a:pt x="292087" y="1720534"/>
                  </a:lnTo>
                  <a:lnTo>
                    <a:pt x="286359" y="1719899"/>
                  </a:lnTo>
                  <a:lnTo>
                    <a:pt x="280631" y="1718946"/>
                  </a:lnTo>
                  <a:lnTo>
                    <a:pt x="274903" y="1717676"/>
                  </a:lnTo>
                  <a:lnTo>
                    <a:pt x="269493" y="1715771"/>
                  </a:lnTo>
                  <a:lnTo>
                    <a:pt x="264083" y="1713549"/>
                  </a:lnTo>
                  <a:lnTo>
                    <a:pt x="258674" y="1711009"/>
                  </a:lnTo>
                  <a:lnTo>
                    <a:pt x="253900" y="1708469"/>
                  </a:lnTo>
                  <a:lnTo>
                    <a:pt x="248808" y="1705294"/>
                  </a:lnTo>
                  <a:lnTo>
                    <a:pt x="243717" y="1702119"/>
                  </a:lnTo>
                  <a:lnTo>
                    <a:pt x="238943" y="1698309"/>
                  </a:lnTo>
                  <a:lnTo>
                    <a:pt x="234488" y="1694181"/>
                  </a:lnTo>
                  <a:lnTo>
                    <a:pt x="230033" y="1690371"/>
                  </a:lnTo>
                  <a:lnTo>
                    <a:pt x="225578" y="1685926"/>
                  </a:lnTo>
                  <a:lnTo>
                    <a:pt x="221441" y="1681164"/>
                  </a:lnTo>
                  <a:lnTo>
                    <a:pt x="217304" y="1676719"/>
                  </a:lnTo>
                  <a:lnTo>
                    <a:pt x="213167" y="1671956"/>
                  </a:lnTo>
                  <a:lnTo>
                    <a:pt x="209666" y="1666876"/>
                  </a:lnTo>
                  <a:lnTo>
                    <a:pt x="206166" y="1661796"/>
                  </a:lnTo>
                  <a:lnTo>
                    <a:pt x="202984" y="1657034"/>
                  </a:lnTo>
                  <a:lnTo>
                    <a:pt x="196619" y="1646239"/>
                  </a:lnTo>
                  <a:lnTo>
                    <a:pt x="191209" y="1635444"/>
                  </a:lnTo>
                  <a:lnTo>
                    <a:pt x="186754" y="1624966"/>
                  </a:lnTo>
                  <a:lnTo>
                    <a:pt x="184845" y="1619568"/>
                  </a:lnTo>
                  <a:lnTo>
                    <a:pt x="183253" y="1614171"/>
                  </a:lnTo>
                  <a:lnTo>
                    <a:pt x="181981" y="1608773"/>
                  </a:lnTo>
                  <a:lnTo>
                    <a:pt x="180389" y="1603693"/>
                  </a:lnTo>
                  <a:lnTo>
                    <a:pt x="179435" y="1598931"/>
                  </a:lnTo>
                  <a:lnTo>
                    <a:pt x="178798" y="1593851"/>
                  </a:lnTo>
                  <a:lnTo>
                    <a:pt x="178162" y="1589406"/>
                  </a:lnTo>
                  <a:lnTo>
                    <a:pt x="177525" y="1585596"/>
                  </a:lnTo>
                  <a:lnTo>
                    <a:pt x="176252" y="1582421"/>
                  </a:lnTo>
                  <a:lnTo>
                    <a:pt x="174980" y="1579881"/>
                  </a:lnTo>
                  <a:lnTo>
                    <a:pt x="173707" y="1577341"/>
                  </a:lnTo>
                  <a:lnTo>
                    <a:pt x="172434" y="1575753"/>
                  </a:lnTo>
                  <a:lnTo>
                    <a:pt x="170206" y="1572578"/>
                  </a:lnTo>
                  <a:lnTo>
                    <a:pt x="167660" y="1569721"/>
                  </a:lnTo>
                  <a:lnTo>
                    <a:pt x="165433" y="1566228"/>
                  </a:lnTo>
                  <a:lnTo>
                    <a:pt x="163842" y="1562418"/>
                  </a:lnTo>
                  <a:lnTo>
                    <a:pt x="161932" y="1557973"/>
                  </a:lnTo>
                  <a:lnTo>
                    <a:pt x="160659" y="1552893"/>
                  </a:lnTo>
                  <a:lnTo>
                    <a:pt x="159705" y="1546543"/>
                  </a:lnTo>
                  <a:lnTo>
                    <a:pt x="159068" y="1539558"/>
                  </a:lnTo>
                  <a:lnTo>
                    <a:pt x="158750" y="1531621"/>
                  </a:lnTo>
                  <a:lnTo>
                    <a:pt x="159068" y="1527176"/>
                  </a:lnTo>
                  <a:lnTo>
                    <a:pt x="159386" y="1523683"/>
                  </a:lnTo>
                  <a:lnTo>
                    <a:pt x="160023" y="1520191"/>
                  </a:lnTo>
                  <a:lnTo>
                    <a:pt x="160978" y="1517651"/>
                  </a:lnTo>
                  <a:lnTo>
                    <a:pt x="162569" y="1514793"/>
                  </a:lnTo>
                  <a:lnTo>
                    <a:pt x="163842" y="1512888"/>
                  </a:lnTo>
                  <a:lnTo>
                    <a:pt x="165114" y="1511301"/>
                  </a:lnTo>
                  <a:lnTo>
                    <a:pt x="166387" y="1509713"/>
                  </a:lnTo>
                  <a:lnTo>
                    <a:pt x="169251" y="1507491"/>
                  </a:lnTo>
                  <a:lnTo>
                    <a:pt x="171797" y="1506221"/>
                  </a:lnTo>
                  <a:lnTo>
                    <a:pt x="173388" y="1505586"/>
                  </a:lnTo>
                  <a:lnTo>
                    <a:pt x="174025" y="1505586"/>
                  </a:lnTo>
                  <a:lnTo>
                    <a:pt x="172752" y="1496378"/>
                  </a:lnTo>
                  <a:lnTo>
                    <a:pt x="172116" y="1487488"/>
                  </a:lnTo>
                  <a:lnTo>
                    <a:pt x="171797" y="1479233"/>
                  </a:lnTo>
                  <a:lnTo>
                    <a:pt x="172434" y="1471296"/>
                  </a:lnTo>
                  <a:lnTo>
                    <a:pt x="173388" y="1463676"/>
                  </a:lnTo>
                  <a:lnTo>
                    <a:pt x="174661" y="1456373"/>
                  </a:lnTo>
                  <a:lnTo>
                    <a:pt x="176889" y="1449388"/>
                  </a:lnTo>
                  <a:lnTo>
                    <a:pt x="179435" y="1443038"/>
                  </a:lnTo>
                  <a:lnTo>
                    <a:pt x="182299" y="1437006"/>
                  </a:lnTo>
                  <a:lnTo>
                    <a:pt x="185481" y="1431608"/>
                  </a:lnTo>
                  <a:lnTo>
                    <a:pt x="189300" y="1426211"/>
                  </a:lnTo>
                  <a:lnTo>
                    <a:pt x="193119" y="1421131"/>
                  </a:lnTo>
                  <a:lnTo>
                    <a:pt x="197574" y="1416051"/>
                  </a:lnTo>
                  <a:lnTo>
                    <a:pt x="202029" y="1411606"/>
                  </a:lnTo>
                  <a:lnTo>
                    <a:pt x="206802" y="1407796"/>
                  </a:lnTo>
                  <a:lnTo>
                    <a:pt x="211894" y="1403986"/>
                  </a:lnTo>
                  <a:lnTo>
                    <a:pt x="216986" y="1400493"/>
                  </a:lnTo>
                  <a:lnTo>
                    <a:pt x="222396" y="1397001"/>
                  </a:lnTo>
                  <a:lnTo>
                    <a:pt x="228124" y="1394461"/>
                  </a:lnTo>
                  <a:lnTo>
                    <a:pt x="233852" y="1391603"/>
                  </a:lnTo>
                  <a:lnTo>
                    <a:pt x="239262" y="1389063"/>
                  </a:lnTo>
                  <a:lnTo>
                    <a:pt x="244990" y="1387158"/>
                  </a:lnTo>
                  <a:lnTo>
                    <a:pt x="250718" y="1384936"/>
                  </a:lnTo>
                  <a:lnTo>
                    <a:pt x="256446" y="1383348"/>
                  </a:lnTo>
                  <a:lnTo>
                    <a:pt x="267584" y="1380491"/>
                  </a:lnTo>
                  <a:lnTo>
                    <a:pt x="278085" y="1378268"/>
                  </a:lnTo>
                  <a:lnTo>
                    <a:pt x="288269" y="1376998"/>
                  </a:lnTo>
                  <a:lnTo>
                    <a:pt x="297497" y="1376363"/>
                  </a:lnTo>
                  <a:close/>
                  <a:moveTo>
                    <a:pt x="1006793" y="977900"/>
                  </a:moveTo>
                  <a:lnTo>
                    <a:pt x="1009651" y="977900"/>
                  </a:lnTo>
                  <a:lnTo>
                    <a:pt x="1012508" y="977900"/>
                  </a:lnTo>
                  <a:lnTo>
                    <a:pt x="1015683" y="978536"/>
                  </a:lnTo>
                  <a:lnTo>
                    <a:pt x="1018541" y="979173"/>
                  </a:lnTo>
                  <a:lnTo>
                    <a:pt x="1021398" y="980445"/>
                  </a:lnTo>
                  <a:lnTo>
                    <a:pt x="1023938" y="981718"/>
                  </a:lnTo>
                  <a:lnTo>
                    <a:pt x="1026478" y="982990"/>
                  </a:lnTo>
                  <a:lnTo>
                    <a:pt x="1028701" y="984581"/>
                  </a:lnTo>
                  <a:lnTo>
                    <a:pt x="1030923" y="986807"/>
                  </a:lnTo>
                  <a:lnTo>
                    <a:pt x="1032828" y="989034"/>
                  </a:lnTo>
                  <a:lnTo>
                    <a:pt x="1034733" y="991261"/>
                  </a:lnTo>
                  <a:lnTo>
                    <a:pt x="1036003" y="993806"/>
                  </a:lnTo>
                  <a:lnTo>
                    <a:pt x="1037273" y="996351"/>
                  </a:lnTo>
                  <a:lnTo>
                    <a:pt x="1038226" y="998896"/>
                  </a:lnTo>
                  <a:lnTo>
                    <a:pt x="1039178" y="1002077"/>
                  </a:lnTo>
                  <a:lnTo>
                    <a:pt x="1039496" y="1004940"/>
                  </a:lnTo>
                  <a:lnTo>
                    <a:pt x="1039813" y="1008121"/>
                  </a:lnTo>
                  <a:lnTo>
                    <a:pt x="1039813" y="1276292"/>
                  </a:lnTo>
                  <a:lnTo>
                    <a:pt x="1039496" y="1279473"/>
                  </a:lnTo>
                  <a:lnTo>
                    <a:pt x="1039178" y="1282336"/>
                  </a:lnTo>
                  <a:lnTo>
                    <a:pt x="1038226" y="1285199"/>
                  </a:lnTo>
                  <a:lnTo>
                    <a:pt x="1037273" y="1288062"/>
                  </a:lnTo>
                  <a:lnTo>
                    <a:pt x="1036003" y="1290925"/>
                  </a:lnTo>
                  <a:lnTo>
                    <a:pt x="1034733" y="1293152"/>
                  </a:lnTo>
                  <a:lnTo>
                    <a:pt x="1032828" y="1295379"/>
                  </a:lnTo>
                  <a:lnTo>
                    <a:pt x="1030923" y="1297606"/>
                  </a:lnTo>
                  <a:lnTo>
                    <a:pt x="1028701" y="1299515"/>
                  </a:lnTo>
                  <a:lnTo>
                    <a:pt x="1026478" y="1301105"/>
                  </a:lnTo>
                  <a:lnTo>
                    <a:pt x="1023938" y="1303014"/>
                  </a:lnTo>
                  <a:lnTo>
                    <a:pt x="1021398" y="1304286"/>
                  </a:lnTo>
                  <a:lnTo>
                    <a:pt x="1018541" y="1305241"/>
                  </a:lnTo>
                  <a:lnTo>
                    <a:pt x="1015683" y="1305877"/>
                  </a:lnTo>
                  <a:lnTo>
                    <a:pt x="1012508" y="1306195"/>
                  </a:lnTo>
                  <a:lnTo>
                    <a:pt x="1009651" y="1306513"/>
                  </a:lnTo>
                  <a:lnTo>
                    <a:pt x="1006793" y="1306195"/>
                  </a:lnTo>
                  <a:lnTo>
                    <a:pt x="1003618" y="1305877"/>
                  </a:lnTo>
                  <a:lnTo>
                    <a:pt x="1000761" y="1305241"/>
                  </a:lnTo>
                  <a:lnTo>
                    <a:pt x="997903" y="1304286"/>
                  </a:lnTo>
                  <a:lnTo>
                    <a:pt x="995363" y="1303014"/>
                  </a:lnTo>
                  <a:lnTo>
                    <a:pt x="992506" y="1301105"/>
                  </a:lnTo>
                  <a:lnTo>
                    <a:pt x="990601" y="1299515"/>
                  </a:lnTo>
                  <a:lnTo>
                    <a:pt x="988378" y="1297606"/>
                  </a:lnTo>
                  <a:lnTo>
                    <a:pt x="986156" y="1295379"/>
                  </a:lnTo>
                  <a:lnTo>
                    <a:pt x="984568" y="1293152"/>
                  </a:lnTo>
                  <a:lnTo>
                    <a:pt x="983298" y="1290925"/>
                  </a:lnTo>
                  <a:lnTo>
                    <a:pt x="982028" y="1288062"/>
                  </a:lnTo>
                  <a:lnTo>
                    <a:pt x="981076" y="1285199"/>
                  </a:lnTo>
                  <a:lnTo>
                    <a:pt x="979806" y="1282336"/>
                  </a:lnTo>
                  <a:lnTo>
                    <a:pt x="979488" y="1279473"/>
                  </a:lnTo>
                  <a:lnTo>
                    <a:pt x="979488" y="1276292"/>
                  </a:lnTo>
                  <a:lnTo>
                    <a:pt x="979488" y="1008121"/>
                  </a:lnTo>
                  <a:lnTo>
                    <a:pt x="979488" y="1004940"/>
                  </a:lnTo>
                  <a:lnTo>
                    <a:pt x="979806" y="1002077"/>
                  </a:lnTo>
                  <a:lnTo>
                    <a:pt x="981076" y="998896"/>
                  </a:lnTo>
                  <a:lnTo>
                    <a:pt x="982028" y="996351"/>
                  </a:lnTo>
                  <a:lnTo>
                    <a:pt x="983298" y="993806"/>
                  </a:lnTo>
                  <a:lnTo>
                    <a:pt x="984568" y="991261"/>
                  </a:lnTo>
                  <a:lnTo>
                    <a:pt x="986156" y="989034"/>
                  </a:lnTo>
                  <a:lnTo>
                    <a:pt x="988378" y="986807"/>
                  </a:lnTo>
                  <a:lnTo>
                    <a:pt x="990601" y="984581"/>
                  </a:lnTo>
                  <a:lnTo>
                    <a:pt x="992506" y="982990"/>
                  </a:lnTo>
                  <a:lnTo>
                    <a:pt x="995363" y="981718"/>
                  </a:lnTo>
                  <a:lnTo>
                    <a:pt x="997903" y="980445"/>
                  </a:lnTo>
                  <a:lnTo>
                    <a:pt x="1000761" y="979173"/>
                  </a:lnTo>
                  <a:lnTo>
                    <a:pt x="1003618" y="978536"/>
                  </a:lnTo>
                  <a:lnTo>
                    <a:pt x="1006793" y="977900"/>
                  </a:lnTo>
                  <a:close/>
                  <a:moveTo>
                    <a:pt x="1223947" y="968375"/>
                  </a:moveTo>
                  <a:lnTo>
                    <a:pt x="1227121" y="968375"/>
                  </a:lnTo>
                  <a:lnTo>
                    <a:pt x="1229976" y="968375"/>
                  </a:lnTo>
                  <a:lnTo>
                    <a:pt x="1233150" y="968693"/>
                  </a:lnTo>
                  <a:lnTo>
                    <a:pt x="1236006" y="969646"/>
                  </a:lnTo>
                  <a:lnTo>
                    <a:pt x="1238861" y="970599"/>
                  </a:lnTo>
                  <a:lnTo>
                    <a:pt x="1241400" y="971870"/>
                  </a:lnTo>
                  <a:lnTo>
                    <a:pt x="1243939" y="973141"/>
                  </a:lnTo>
                  <a:lnTo>
                    <a:pt x="1246477" y="975048"/>
                  </a:lnTo>
                  <a:lnTo>
                    <a:pt x="1248381" y="976955"/>
                  </a:lnTo>
                  <a:lnTo>
                    <a:pt x="1250285" y="978862"/>
                  </a:lnTo>
                  <a:lnTo>
                    <a:pt x="1252189" y="981404"/>
                  </a:lnTo>
                  <a:lnTo>
                    <a:pt x="1253776" y="983946"/>
                  </a:lnTo>
                  <a:lnTo>
                    <a:pt x="1254727" y="986488"/>
                  </a:lnTo>
                  <a:lnTo>
                    <a:pt x="1255679" y="989348"/>
                  </a:lnTo>
                  <a:lnTo>
                    <a:pt x="1256631" y="992208"/>
                  </a:lnTo>
                  <a:lnTo>
                    <a:pt x="1256949" y="995386"/>
                  </a:lnTo>
                  <a:lnTo>
                    <a:pt x="1256949" y="998246"/>
                  </a:lnTo>
                  <a:lnTo>
                    <a:pt x="1256949" y="1068473"/>
                  </a:lnTo>
                  <a:lnTo>
                    <a:pt x="1257583" y="1072604"/>
                  </a:lnTo>
                  <a:lnTo>
                    <a:pt x="1258535" y="1076417"/>
                  </a:lnTo>
                  <a:lnTo>
                    <a:pt x="1259805" y="1080549"/>
                  </a:lnTo>
                  <a:lnTo>
                    <a:pt x="1261709" y="1084362"/>
                  </a:lnTo>
                  <a:lnTo>
                    <a:pt x="1264247" y="1087539"/>
                  </a:lnTo>
                  <a:lnTo>
                    <a:pt x="1266786" y="1091035"/>
                  </a:lnTo>
                  <a:lnTo>
                    <a:pt x="1269959" y="1093895"/>
                  </a:lnTo>
                  <a:lnTo>
                    <a:pt x="1273767" y="1097073"/>
                  </a:lnTo>
                  <a:lnTo>
                    <a:pt x="1277575" y="1099615"/>
                  </a:lnTo>
                  <a:lnTo>
                    <a:pt x="1281700" y="1101839"/>
                  </a:lnTo>
                  <a:lnTo>
                    <a:pt x="1286460" y="1104064"/>
                  </a:lnTo>
                  <a:lnTo>
                    <a:pt x="1291219" y="1105652"/>
                  </a:lnTo>
                  <a:lnTo>
                    <a:pt x="1296297" y="1106924"/>
                  </a:lnTo>
                  <a:lnTo>
                    <a:pt x="1301374" y="1107877"/>
                  </a:lnTo>
                  <a:lnTo>
                    <a:pt x="1306768" y="1108512"/>
                  </a:lnTo>
                  <a:lnTo>
                    <a:pt x="1312480" y="1108512"/>
                  </a:lnTo>
                  <a:lnTo>
                    <a:pt x="1643763" y="1108512"/>
                  </a:lnTo>
                  <a:lnTo>
                    <a:pt x="1649157" y="1108830"/>
                  </a:lnTo>
                  <a:lnTo>
                    <a:pt x="1655186" y="1109148"/>
                  </a:lnTo>
                  <a:lnTo>
                    <a:pt x="1660898" y="1110101"/>
                  </a:lnTo>
                  <a:lnTo>
                    <a:pt x="1666610" y="1111055"/>
                  </a:lnTo>
                  <a:lnTo>
                    <a:pt x="1672322" y="1112326"/>
                  </a:lnTo>
                  <a:lnTo>
                    <a:pt x="1677716" y="1113915"/>
                  </a:lnTo>
                  <a:lnTo>
                    <a:pt x="1683110" y="1115503"/>
                  </a:lnTo>
                  <a:lnTo>
                    <a:pt x="1688188" y="1118046"/>
                  </a:lnTo>
                  <a:lnTo>
                    <a:pt x="1693265" y="1120270"/>
                  </a:lnTo>
                  <a:lnTo>
                    <a:pt x="1698342" y="1122812"/>
                  </a:lnTo>
                  <a:lnTo>
                    <a:pt x="1703419" y="1125672"/>
                  </a:lnTo>
                  <a:lnTo>
                    <a:pt x="1708179" y="1128532"/>
                  </a:lnTo>
                  <a:lnTo>
                    <a:pt x="1712304" y="1131710"/>
                  </a:lnTo>
                  <a:lnTo>
                    <a:pt x="1717064" y="1135523"/>
                  </a:lnTo>
                  <a:lnTo>
                    <a:pt x="1721189" y="1138701"/>
                  </a:lnTo>
                  <a:lnTo>
                    <a:pt x="1724997" y="1142832"/>
                  </a:lnTo>
                  <a:lnTo>
                    <a:pt x="1729122" y="1146645"/>
                  </a:lnTo>
                  <a:lnTo>
                    <a:pt x="1732295" y="1150776"/>
                  </a:lnTo>
                  <a:lnTo>
                    <a:pt x="1736103" y="1155225"/>
                  </a:lnTo>
                  <a:lnTo>
                    <a:pt x="1738959" y="1159674"/>
                  </a:lnTo>
                  <a:lnTo>
                    <a:pt x="1742132" y="1164440"/>
                  </a:lnTo>
                  <a:lnTo>
                    <a:pt x="1744988" y="1169525"/>
                  </a:lnTo>
                  <a:lnTo>
                    <a:pt x="1747527" y="1174291"/>
                  </a:lnTo>
                  <a:lnTo>
                    <a:pt x="1749748" y="1179375"/>
                  </a:lnTo>
                  <a:lnTo>
                    <a:pt x="1751969" y="1184460"/>
                  </a:lnTo>
                  <a:lnTo>
                    <a:pt x="1753873" y="1189862"/>
                  </a:lnTo>
                  <a:lnTo>
                    <a:pt x="1755460" y="1195582"/>
                  </a:lnTo>
                  <a:lnTo>
                    <a:pt x="1756729" y="1201302"/>
                  </a:lnTo>
                  <a:lnTo>
                    <a:pt x="1757681" y="1207022"/>
                  </a:lnTo>
                  <a:lnTo>
                    <a:pt x="1758316" y="1212741"/>
                  </a:lnTo>
                  <a:lnTo>
                    <a:pt x="1758633" y="1218144"/>
                  </a:lnTo>
                  <a:lnTo>
                    <a:pt x="1758950" y="1224181"/>
                  </a:lnTo>
                  <a:lnTo>
                    <a:pt x="1758950" y="1309980"/>
                  </a:lnTo>
                  <a:lnTo>
                    <a:pt x="1758633" y="1312840"/>
                  </a:lnTo>
                  <a:lnTo>
                    <a:pt x="1758316" y="1316017"/>
                  </a:lnTo>
                  <a:lnTo>
                    <a:pt x="1757681" y="1318877"/>
                  </a:lnTo>
                  <a:lnTo>
                    <a:pt x="1756412" y="1321419"/>
                  </a:lnTo>
                  <a:lnTo>
                    <a:pt x="1755460" y="1324279"/>
                  </a:lnTo>
                  <a:lnTo>
                    <a:pt x="1753873" y="1326504"/>
                  </a:lnTo>
                  <a:lnTo>
                    <a:pt x="1751969" y="1329046"/>
                  </a:lnTo>
                  <a:lnTo>
                    <a:pt x="1750065" y="1331270"/>
                  </a:lnTo>
                  <a:lnTo>
                    <a:pt x="1748161" y="1332859"/>
                  </a:lnTo>
                  <a:lnTo>
                    <a:pt x="1745623" y="1334766"/>
                  </a:lnTo>
                  <a:lnTo>
                    <a:pt x="1743084" y="1336355"/>
                  </a:lnTo>
                  <a:lnTo>
                    <a:pt x="1740546" y="1337626"/>
                  </a:lnTo>
                  <a:lnTo>
                    <a:pt x="1737690" y="1338579"/>
                  </a:lnTo>
                  <a:lnTo>
                    <a:pt x="1734834" y="1339215"/>
                  </a:lnTo>
                  <a:lnTo>
                    <a:pt x="1731978" y="1339532"/>
                  </a:lnTo>
                  <a:lnTo>
                    <a:pt x="1728805" y="1339850"/>
                  </a:lnTo>
                  <a:lnTo>
                    <a:pt x="1725631" y="1339532"/>
                  </a:lnTo>
                  <a:lnTo>
                    <a:pt x="1722776" y="1339215"/>
                  </a:lnTo>
                  <a:lnTo>
                    <a:pt x="1719920" y="1338579"/>
                  </a:lnTo>
                  <a:lnTo>
                    <a:pt x="1717064" y="1337626"/>
                  </a:lnTo>
                  <a:lnTo>
                    <a:pt x="1714525" y="1336355"/>
                  </a:lnTo>
                  <a:lnTo>
                    <a:pt x="1711987" y="1334766"/>
                  </a:lnTo>
                  <a:lnTo>
                    <a:pt x="1709765" y="1332859"/>
                  </a:lnTo>
                  <a:lnTo>
                    <a:pt x="1707544" y="1331270"/>
                  </a:lnTo>
                  <a:lnTo>
                    <a:pt x="1705640" y="1329046"/>
                  </a:lnTo>
                  <a:lnTo>
                    <a:pt x="1704054" y="1326504"/>
                  </a:lnTo>
                  <a:lnTo>
                    <a:pt x="1702467" y="1324279"/>
                  </a:lnTo>
                  <a:lnTo>
                    <a:pt x="1700880" y="1321419"/>
                  </a:lnTo>
                  <a:lnTo>
                    <a:pt x="1699928" y="1318877"/>
                  </a:lnTo>
                  <a:lnTo>
                    <a:pt x="1699294" y="1316017"/>
                  </a:lnTo>
                  <a:lnTo>
                    <a:pt x="1698977" y="1312840"/>
                  </a:lnTo>
                  <a:lnTo>
                    <a:pt x="1698659" y="1309980"/>
                  </a:lnTo>
                  <a:lnTo>
                    <a:pt x="1698659" y="1224181"/>
                  </a:lnTo>
                  <a:lnTo>
                    <a:pt x="1698342" y="1218461"/>
                  </a:lnTo>
                  <a:lnTo>
                    <a:pt x="1697707" y="1213377"/>
                  </a:lnTo>
                  <a:lnTo>
                    <a:pt x="1696438" y="1207975"/>
                  </a:lnTo>
                  <a:lnTo>
                    <a:pt x="1694217" y="1202891"/>
                  </a:lnTo>
                  <a:lnTo>
                    <a:pt x="1691995" y="1197806"/>
                  </a:lnTo>
                  <a:lnTo>
                    <a:pt x="1689457" y="1193675"/>
                  </a:lnTo>
                  <a:lnTo>
                    <a:pt x="1685966" y="1189226"/>
                  </a:lnTo>
                  <a:lnTo>
                    <a:pt x="1682793" y="1185095"/>
                  </a:lnTo>
                  <a:lnTo>
                    <a:pt x="1678668" y="1181918"/>
                  </a:lnTo>
                  <a:lnTo>
                    <a:pt x="1674226" y="1178422"/>
                  </a:lnTo>
                  <a:lnTo>
                    <a:pt x="1670100" y="1175880"/>
                  </a:lnTo>
                  <a:lnTo>
                    <a:pt x="1665023" y="1173338"/>
                  </a:lnTo>
                  <a:lnTo>
                    <a:pt x="1659946" y="1171431"/>
                  </a:lnTo>
                  <a:lnTo>
                    <a:pt x="1654552" y="1170160"/>
                  </a:lnTo>
                  <a:lnTo>
                    <a:pt x="1649157" y="1169525"/>
                  </a:lnTo>
                  <a:lnTo>
                    <a:pt x="1643763" y="1169207"/>
                  </a:lnTo>
                  <a:lnTo>
                    <a:pt x="1312480" y="1169207"/>
                  </a:lnTo>
                  <a:lnTo>
                    <a:pt x="1306451" y="1169207"/>
                  </a:lnTo>
                  <a:lnTo>
                    <a:pt x="1300739" y="1168571"/>
                  </a:lnTo>
                  <a:lnTo>
                    <a:pt x="1294710" y="1167936"/>
                  </a:lnTo>
                  <a:lnTo>
                    <a:pt x="1288998" y="1166982"/>
                  </a:lnTo>
                  <a:lnTo>
                    <a:pt x="1283604" y="1165711"/>
                  </a:lnTo>
                  <a:lnTo>
                    <a:pt x="1278209" y="1164440"/>
                  </a:lnTo>
                  <a:lnTo>
                    <a:pt x="1272815" y="1163169"/>
                  </a:lnTo>
                  <a:lnTo>
                    <a:pt x="1267420" y="1161262"/>
                  </a:lnTo>
                  <a:lnTo>
                    <a:pt x="1262343" y="1159038"/>
                  </a:lnTo>
                  <a:lnTo>
                    <a:pt x="1257583" y="1157131"/>
                  </a:lnTo>
                  <a:lnTo>
                    <a:pt x="1252824" y="1154272"/>
                  </a:lnTo>
                  <a:lnTo>
                    <a:pt x="1248064" y="1152047"/>
                  </a:lnTo>
                  <a:lnTo>
                    <a:pt x="1243304" y="1149187"/>
                  </a:lnTo>
                  <a:lnTo>
                    <a:pt x="1239179" y="1146009"/>
                  </a:lnTo>
                  <a:lnTo>
                    <a:pt x="1234736" y="1143150"/>
                  </a:lnTo>
                  <a:lnTo>
                    <a:pt x="1230611" y="1139654"/>
                  </a:lnTo>
                  <a:lnTo>
                    <a:pt x="1227121" y="1136159"/>
                  </a:lnTo>
                  <a:lnTo>
                    <a:pt x="1223313" y="1132345"/>
                  </a:lnTo>
                  <a:lnTo>
                    <a:pt x="1220140" y="1128532"/>
                  </a:lnTo>
                  <a:lnTo>
                    <a:pt x="1216649" y="1124719"/>
                  </a:lnTo>
                  <a:lnTo>
                    <a:pt x="1213793" y="1120588"/>
                  </a:lnTo>
                  <a:lnTo>
                    <a:pt x="1210937" y="1116457"/>
                  </a:lnTo>
                  <a:lnTo>
                    <a:pt x="1208399" y="1112008"/>
                  </a:lnTo>
                  <a:lnTo>
                    <a:pt x="1206177" y="1107559"/>
                  </a:lnTo>
                  <a:lnTo>
                    <a:pt x="1203956" y="1103428"/>
                  </a:lnTo>
                  <a:lnTo>
                    <a:pt x="1202052" y="1098661"/>
                  </a:lnTo>
                  <a:lnTo>
                    <a:pt x="1200783" y="1093577"/>
                  </a:lnTo>
                  <a:lnTo>
                    <a:pt x="1199196" y="1088811"/>
                  </a:lnTo>
                  <a:lnTo>
                    <a:pt x="1198244" y="1084044"/>
                  </a:lnTo>
                  <a:lnTo>
                    <a:pt x="1197610" y="1078960"/>
                  </a:lnTo>
                  <a:lnTo>
                    <a:pt x="1196975" y="1073875"/>
                  </a:lnTo>
                  <a:lnTo>
                    <a:pt x="1196975" y="1068473"/>
                  </a:lnTo>
                  <a:lnTo>
                    <a:pt x="1196975" y="998246"/>
                  </a:lnTo>
                  <a:lnTo>
                    <a:pt x="1196975" y="995386"/>
                  </a:lnTo>
                  <a:lnTo>
                    <a:pt x="1197610" y="992208"/>
                  </a:lnTo>
                  <a:lnTo>
                    <a:pt x="1198244" y="989348"/>
                  </a:lnTo>
                  <a:lnTo>
                    <a:pt x="1199196" y="986488"/>
                  </a:lnTo>
                  <a:lnTo>
                    <a:pt x="1200783" y="983946"/>
                  </a:lnTo>
                  <a:lnTo>
                    <a:pt x="1202052" y="981404"/>
                  </a:lnTo>
                  <a:lnTo>
                    <a:pt x="1203956" y="978862"/>
                  </a:lnTo>
                  <a:lnTo>
                    <a:pt x="1205543" y="976955"/>
                  </a:lnTo>
                  <a:lnTo>
                    <a:pt x="1208081" y="975048"/>
                  </a:lnTo>
                  <a:lnTo>
                    <a:pt x="1210303" y="973141"/>
                  </a:lnTo>
                  <a:lnTo>
                    <a:pt x="1212841" y="971870"/>
                  </a:lnTo>
                  <a:lnTo>
                    <a:pt x="1215380" y="970599"/>
                  </a:lnTo>
                  <a:lnTo>
                    <a:pt x="1217918" y="969646"/>
                  </a:lnTo>
                  <a:lnTo>
                    <a:pt x="1221092" y="968693"/>
                  </a:lnTo>
                  <a:lnTo>
                    <a:pt x="1223947" y="968375"/>
                  </a:lnTo>
                  <a:close/>
                  <a:moveTo>
                    <a:pt x="792181" y="968375"/>
                  </a:moveTo>
                  <a:lnTo>
                    <a:pt x="795354" y="968375"/>
                  </a:lnTo>
                  <a:lnTo>
                    <a:pt x="798528" y="968375"/>
                  </a:lnTo>
                  <a:lnTo>
                    <a:pt x="801701" y="968693"/>
                  </a:lnTo>
                  <a:lnTo>
                    <a:pt x="804239" y="969646"/>
                  </a:lnTo>
                  <a:lnTo>
                    <a:pt x="807413" y="970599"/>
                  </a:lnTo>
                  <a:lnTo>
                    <a:pt x="809634" y="971870"/>
                  </a:lnTo>
                  <a:lnTo>
                    <a:pt x="812172" y="973141"/>
                  </a:lnTo>
                  <a:lnTo>
                    <a:pt x="814711" y="975048"/>
                  </a:lnTo>
                  <a:lnTo>
                    <a:pt x="816615" y="976955"/>
                  </a:lnTo>
                  <a:lnTo>
                    <a:pt x="818519" y="978862"/>
                  </a:lnTo>
                  <a:lnTo>
                    <a:pt x="820423" y="981404"/>
                  </a:lnTo>
                  <a:lnTo>
                    <a:pt x="822009" y="983946"/>
                  </a:lnTo>
                  <a:lnTo>
                    <a:pt x="822961" y="986488"/>
                  </a:lnTo>
                  <a:lnTo>
                    <a:pt x="824231" y="989348"/>
                  </a:lnTo>
                  <a:lnTo>
                    <a:pt x="824865" y="992208"/>
                  </a:lnTo>
                  <a:lnTo>
                    <a:pt x="825183" y="995386"/>
                  </a:lnTo>
                  <a:lnTo>
                    <a:pt x="825500" y="998246"/>
                  </a:lnTo>
                  <a:lnTo>
                    <a:pt x="825500" y="1083408"/>
                  </a:lnTo>
                  <a:lnTo>
                    <a:pt x="825183" y="1089446"/>
                  </a:lnTo>
                  <a:lnTo>
                    <a:pt x="824865" y="1095484"/>
                  </a:lnTo>
                  <a:lnTo>
                    <a:pt x="824231" y="1101204"/>
                  </a:lnTo>
                  <a:lnTo>
                    <a:pt x="823279" y="1106924"/>
                  </a:lnTo>
                  <a:lnTo>
                    <a:pt x="822009" y="1112643"/>
                  </a:lnTo>
                  <a:lnTo>
                    <a:pt x="820423" y="1118046"/>
                  </a:lnTo>
                  <a:lnTo>
                    <a:pt x="818519" y="1123448"/>
                  </a:lnTo>
                  <a:lnTo>
                    <a:pt x="816298" y="1128532"/>
                  </a:lnTo>
                  <a:lnTo>
                    <a:pt x="814076" y="1133616"/>
                  </a:lnTo>
                  <a:lnTo>
                    <a:pt x="811538" y="1138701"/>
                  </a:lnTo>
                  <a:lnTo>
                    <a:pt x="808682" y="1143467"/>
                  </a:lnTo>
                  <a:lnTo>
                    <a:pt x="805509" y="1147916"/>
                  </a:lnTo>
                  <a:lnTo>
                    <a:pt x="802653" y="1152683"/>
                  </a:lnTo>
                  <a:lnTo>
                    <a:pt x="799162" y="1157131"/>
                  </a:lnTo>
                  <a:lnTo>
                    <a:pt x="795672" y="1161580"/>
                  </a:lnTo>
                  <a:lnTo>
                    <a:pt x="791547" y="1165394"/>
                  </a:lnTo>
                  <a:lnTo>
                    <a:pt x="787739" y="1169207"/>
                  </a:lnTo>
                  <a:lnTo>
                    <a:pt x="783614" y="1172702"/>
                  </a:lnTo>
                  <a:lnTo>
                    <a:pt x="779171" y="1176198"/>
                  </a:lnTo>
                  <a:lnTo>
                    <a:pt x="774729" y="1179375"/>
                  </a:lnTo>
                  <a:lnTo>
                    <a:pt x="769969" y="1182553"/>
                  </a:lnTo>
                  <a:lnTo>
                    <a:pt x="764892" y="1185095"/>
                  </a:lnTo>
                  <a:lnTo>
                    <a:pt x="760132" y="1187955"/>
                  </a:lnTo>
                  <a:lnTo>
                    <a:pt x="754737" y="1190180"/>
                  </a:lnTo>
                  <a:lnTo>
                    <a:pt x="749978" y="1192086"/>
                  </a:lnTo>
                  <a:lnTo>
                    <a:pt x="744583" y="1193993"/>
                  </a:lnTo>
                  <a:lnTo>
                    <a:pt x="738871" y="1195582"/>
                  </a:lnTo>
                  <a:lnTo>
                    <a:pt x="733160" y="1196853"/>
                  </a:lnTo>
                  <a:lnTo>
                    <a:pt x="727448" y="1197806"/>
                  </a:lnTo>
                  <a:lnTo>
                    <a:pt x="721736" y="1198442"/>
                  </a:lnTo>
                  <a:lnTo>
                    <a:pt x="716024" y="1199077"/>
                  </a:lnTo>
                  <a:lnTo>
                    <a:pt x="710312" y="1199077"/>
                  </a:lnTo>
                  <a:lnTo>
                    <a:pt x="379030" y="1199077"/>
                  </a:lnTo>
                  <a:lnTo>
                    <a:pt x="373318" y="1199395"/>
                  </a:lnTo>
                  <a:lnTo>
                    <a:pt x="367923" y="1200348"/>
                  </a:lnTo>
                  <a:lnTo>
                    <a:pt x="362846" y="1201302"/>
                  </a:lnTo>
                  <a:lnTo>
                    <a:pt x="357769" y="1202573"/>
                  </a:lnTo>
                  <a:lnTo>
                    <a:pt x="353009" y="1204162"/>
                  </a:lnTo>
                  <a:lnTo>
                    <a:pt x="348250" y="1206386"/>
                  </a:lnTo>
                  <a:lnTo>
                    <a:pt x="344124" y="1208610"/>
                  </a:lnTo>
                  <a:lnTo>
                    <a:pt x="340316" y="1211153"/>
                  </a:lnTo>
                  <a:lnTo>
                    <a:pt x="336509" y="1214013"/>
                  </a:lnTo>
                  <a:lnTo>
                    <a:pt x="333335" y="1217190"/>
                  </a:lnTo>
                  <a:lnTo>
                    <a:pt x="330797" y="1220686"/>
                  </a:lnTo>
                  <a:lnTo>
                    <a:pt x="328258" y="1223863"/>
                  </a:lnTo>
                  <a:lnTo>
                    <a:pt x="326354" y="1227677"/>
                  </a:lnTo>
                  <a:lnTo>
                    <a:pt x="325085" y="1231490"/>
                  </a:lnTo>
                  <a:lnTo>
                    <a:pt x="324133" y="1235303"/>
                  </a:lnTo>
                  <a:lnTo>
                    <a:pt x="324133" y="1239434"/>
                  </a:lnTo>
                  <a:lnTo>
                    <a:pt x="324133" y="1309980"/>
                  </a:lnTo>
                  <a:lnTo>
                    <a:pt x="323498" y="1312840"/>
                  </a:lnTo>
                  <a:lnTo>
                    <a:pt x="323181" y="1316017"/>
                  </a:lnTo>
                  <a:lnTo>
                    <a:pt x="322547" y="1318877"/>
                  </a:lnTo>
                  <a:lnTo>
                    <a:pt x="321595" y="1321419"/>
                  </a:lnTo>
                  <a:lnTo>
                    <a:pt x="320325" y="1324279"/>
                  </a:lnTo>
                  <a:lnTo>
                    <a:pt x="318739" y="1326504"/>
                  </a:lnTo>
                  <a:lnTo>
                    <a:pt x="316835" y="1329046"/>
                  </a:lnTo>
                  <a:lnTo>
                    <a:pt x="314931" y="1331270"/>
                  </a:lnTo>
                  <a:lnTo>
                    <a:pt x="313027" y="1332859"/>
                  </a:lnTo>
                  <a:lnTo>
                    <a:pt x="310488" y="1334766"/>
                  </a:lnTo>
                  <a:lnTo>
                    <a:pt x="307950" y="1336355"/>
                  </a:lnTo>
                  <a:lnTo>
                    <a:pt x="305411" y="1337626"/>
                  </a:lnTo>
                  <a:lnTo>
                    <a:pt x="302555" y="1338579"/>
                  </a:lnTo>
                  <a:lnTo>
                    <a:pt x="300017" y="1339215"/>
                  </a:lnTo>
                  <a:lnTo>
                    <a:pt x="296844" y="1339532"/>
                  </a:lnTo>
                  <a:lnTo>
                    <a:pt x="293670" y="1339850"/>
                  </a:lnTo>
                  <a:lnTo>
                    <a:pt x="290497" y="1339532"/>
                  </a:lnTo>
                  <a:lnTo>
                    <a:pt x="287641" y="1339215"/>
                  </a:lnTo>
                  <a:lnTo>
                    <a:pt x="284785" y="1338579"/>
                  </a:lnTo>
                  <a:lnTo>
                    <a:pt x="281930" y="1337626"/>
                  </a:lnTo>
                  <a:lnTo>
                    <a:pt x="279391" y="1336355"/>
                  </a:lnTo>
                  <a:lnTo>
                    <a:pt x="276852" y="1334766"/>
                  </a:lnTo>
                  <a:lnTo>
                    <a:pt x="274631" y="1332859"/>
                  </a:lnTo>
                  <a:lnTo>
                    <a:pt x="272727" y="1331270"/>
                  </a:lnTo>
                  <a:lnTo>
                    <a:pt x="270506" y="1329046"/>
                  </a:lnTo>
                  <a:lnTo>
                    <a:pt x="268919" y="1326504"/>
                  </a:lnTo>
                  <a:lnTo>
                    <a:pt x="267333" y="1324279"/>
                  </a:lnTo>
                  <a:lnTo>
                    <a:pt x="265746" y="1321419"/>
                  </a:lnTo>
                  <a:lnTo>
                    <a:pt x="264794" y="1318877"/>
                  </a:lnTo>
                  <a:lnTo>
                    <a:pt x="264160" y="1316017"/>
                  </a:lnTo>
                  <a:lnTo>
                    <a:pt x="263842" y="1312840"/>
                  </a:lnTo>
                  <a:lnTo>
                    <a:pt x="263525" y="1309980"/>
                  </a:lnTo>
                  <a:lnTo>
                    <a:pt x="263525" y="1239434"/>
                  </a:lnTo>
                  <a:lnTo>
                    <a:pt x="263842" y="1234350"/>
                  </a:lnTo>
                  <a:lnTo>
                    <a:pt x="264160" y="1229266"/>
                  </a:lnTo>
                  <a:lnTo>
                    <a:pt x="264794" y="1224181"/>
                  </a:lnTo>
                  <a:lnTo>
                    <a:pt x="265746" y="1219415"/>
                  </a:lnTo>
                  <a:lnTo>
                    <a:pt x="267333" y="1214330"/>
                  </a:lnTo>
                  <a:lnTo>
                    <a:pt x="268919" y="1209564"/>
                  </a:lnTo>
                  <a:lnTo>
                    <a:pt x="270506" y="1204797"/>
                  </a:lnTo>
                  <a:lnTo>
                    <a:pt x="272727" y="1200348"/>
                  </a:lnTo>
                  <a:lnTo>
                    <a:pt x="274948" y="1195900"/>
                  </a:lnTo>
                  <a:lnTo>
                    <a:pt x="277487" y="1191451"/>
                  </a:lnTo>
                  <a:lnTo>
                    <a:pt x="280343" y="1187638"/>
                  </a:lnTo>
                  <a:lnTo>
                    <a:pt x="283199" y="1183189"/>
                  </a:lnTo>
                  <a:lnTo>
                    <a:pt x="286689" y="1179375"/>
                  </a:lnTo>
                  <a:lnTo>
                    <a:pt x="289863" y="1175562"/>
                  </a:lnTo>
                  <a:lnTo>
                    <a:pt x="293670" y="1171749"/>
                  </a:lnTo>
                  <a:lnTo>
                    <a:pt x="297478" y="1168571"/>
                  </a:lnTo>
                  <a:lnTo>
                    <a:pt x="301603" y="1165076"/>
                  </a:lnTo>
                  <a:lnTo>
                    <a:pt x="305729" y="1162216"/>
                  </a:lnTo>
                  <a:lnTo>
                    <a:pt x="309854" y="1159038"/>
                  </a:lnTo>
                  <a:lnTo>
                    <a:pt x="314614" y="1156178"/>
                  </a:lnTo>
                  <a:lnTo>
                    <a:pt x="319373" y="1153318"/>
                  </a:lnTo>
                  <a:lnTo>
                    <a:pt x="324133" y="1151094"/>
                  </a:lnTo>
                  <a:lnTo>
                    <a:pt x="328893" y="1149187"/>
                  </a:lnTo>
                  <a:lnTo>
                    <a:pt x="334287" y="1146963"/>
                  </a:lnTo>
                  <a:lnTo>
                    <a:pt x="339365" y="1145056"/>
                  </a:lnTo>
                  <a:lnTo>
                    <a:pt x="344759" y="1143467"/>
                  </a:lnTo>
                  <a:lnTo>
                    <a:pt x="350471" y="1142196"/>
                  </a:lnTo>
                  <a:lnTo>
                    <a:pt x="355548" y="1140925"/>
                  </a:lnTo>
                  <a:lnTo>
                    <a:pt x="361260" y="1139972"/>
                  </a:lnTo>
                  <a:lnTo>
                    <a:pt x="367289" y="1139336"/>
                  </a:lnTo>
                  <a:lnTo>
                    <a:pt x="373001" y="1139018"/>
                  </a:lnTo>
                  <a:lnTo>
                    <a:pt x="379030" y="1139018"/>
                  </a:lnTo>
                  <a:lnTo>
                    <a:pt x="710312" y="1139018"/>
                  </a:lnTo>
                  <a:lnTo>
                    <a:pt x="715707" y="1138701"/>
                  </a:lnTo>
                  <a:lnTo>
                    <a:pt x="721101" y="1138065"/>
                  </a:lnTo>
                  <a:lnTo>
                    <a:pt x="726496" y="1136476"/>
                  </a:lnTo>
                  <a:lnTo>
                    <a:pt x="731573" y="1134570"/>
                  </a:lnTo>
                  <a:lnTo>
                    <a:pt x="736650" y="1132345"/>
                  </a:lnTo>
                  <a:lnTo>
                    <a:pt x="740775" y="1129803"/>
                  </a:lnTo>
                  <a:lnTo>
                    <a:pt x="745218" y="1126308"/>
                  </a:lnTo>
                  <a:lnTo>
                    <a:pt x="749343" y="1122812"/>
                  </a:lnTo>
                  <a:lnTo>
                    <a:pt x="752833" y="1118999"/>
                  </a:lnTo>
                  <a:lnTo>
                    <a:pt x="756007" y="1114550"/>
                  </a:lnTo>
                  <a:lnTo>
                    <a:pt x="758545" y="1110101"/>
                  </a:lnTo>
                  <a:lnTo>
                    <a:pt x="760766" y="1105335"/>
                  </a:lnTo>
                  <a:lnTo>
                    <a:pt x="762988" y="1099933"/>
                  </a:lnTo>
                  <a:lnTo>
                    <a:pt x="764257" y="1094848"/>
                  </a:lnTo>
                  <a:lnTo>
                    <a:pt x="765209" y="1089128"/>
                  </a:lnTo>
                  <a:lnTo>
                    <a:pt x="765209" y="1083408"/>
                  </a:lnTo>
                  <a:lnTo>
                    <a:pt x="765209" y="998246"/>
                  </a:lnTo>
                  <a:lnTo>
                    <a:pt x="765526" y="995386"/>
                  </a:lnTo>
                  <a:lnTo>
                    <a:pt x="765844" y="992208"/>
                  </a:lnTo>
                  <a:lnTo>
                    <a:pt x="766478" y="989348"/>
                  </a:lnTo>
                  <a:lnTo>
                    <a:pt x="767747" y="986488"/>
                  </a:lnTo>
                  <a:lnTo>
                    <a:pt x="769017" y="983946"/>
                  </a:lnTo>
                  <a:lnTo>
                    <a:pt x="770603" y="981404"/>
                  </a:lnTo>
                  <a:lnTo>
                    <a:pt x="772190" y="978862"/>
                  </a:lnTo>
                  <a:lnTo>
                    <a:pt x="774094" y="976955"/>
                  </a:lnTo>
                  <a:lnTo>
                    <a:pt x="776315" y="975048"/>
                  </a:lnTo>
                  <a:lnTo>
                    <a:pt x="778536" y="973141"/>
                  </a:lnTo>
                  <a:lnTo>
                    <a:pt x="781392" y="971870"/>
                  </a:lnTo>
                  <a:lnTo>
                    <a:pt x="783614" y="970599"/>
                  </a:lnTo>
                  <a:lnTo>
                    <a:pt x="786469" y="969646"/>
                  </a:lnTo>
                  <a:lnTo>
                    <a:pt x="789325" y="968693"/>
                  </a:lnTo>
                  <a:lnTo>
                    <a:pt x="792181" y="968375"/>
                  </a:lnTo>
                  <a:close/>
                  <a:moveTo>
                    <a:pt x="854248" y="475049"/>
                  </a:moveTo>
                  <a:lnTo>
                    <a:pt x="968334" y="729382"/>
                  </a:lnTo>
                  <a:lnTo>
                    <a:pt x="999072" y="623496"/>
                  </a:lnTo>
                  <a:lnTo>
                    <a:pt x="996361" y="622927"/>
                  </a:lnTo>
                  <a:lnTo>
                    <a:pt x="990612" y="621333"/>
                  </a:lnTo>
                  <a:lnTo>
                    <a:pt x="985184" y="619103"/>
                  </a:lnTo>
                  <a:lnTo>
                    <a:pt x="980393" y="616553"/>
                  </a:lnTo>
                  <a:lnTo>
                    <a:pt x="975603" y="614004"/>
                  </a:lnTo>
                  <a:lnTo>
                    <a:pt x="971132" y="611136"/>
                  </a:lnTo>
                  <a:lnTo>
                    <a:pt x="966981" y="607950"/>
                  </a:lnTo>
                  <a:lnTo>
                    <a:pt x="963468" y="604444"/>
                  </a:lnTo>
                  <a:lnTo>
                    <a:pt x="959636" y="600620"/>
                  </a:lnTo>
                  <a:lnTo>
                    <a:pt x="956762" y="597115"/>
                  </a:lnTo>
                  <a:lnTo>
                    <a:pt x="953568" y="593291"/>
                  </a:lnTo>
                  <a:lnTo>
                    <a:pt x="951014" y="589467"/>
                  </a:lnTo>
                  <a:lnTo>
                    <a:pt x="948778" y="585325"/>
                  </a:lnTo>
                  <a:lnTo>
                    <a:pt x="944308" y="577677"/>
                  </a:lnTo>
                  <a:lnTo>
                    <a:pt x="940795" y="570029"/>
                  </a:lnTo>
                  <a:lnTo>
                    <a:pt x="938559" y="563018"/>
                  </a:lnTo>
                  <a:lnTo>
                    <a:pt x="936643" y="556645"/>
                  </a:lnTo>
                  <a:lnTo>
                    <a:pt x="935366" y="550909"/>
                  </a:lnTo>
                  <a:lnTo>
                    <a:pt x="934089" y="546767"/>
                  </a:lnTo>
                  <a:lnTo>
                    <a:pt x="933450" y="543261"/>
                  </a:lnTo>
                  <a:lnTo>
                    <a:pt x="937921" y="545492"/>
                  </a:lnTo>
                  <a:lnTo>
                    <a:pt x="942711" y="547723"/>
                  </a:lnTo>
                  <a:lnTo>
                    <a:pt x="949098" y="550909"/>
                  </a:lnTo>
                  <a:lnTo>
                    <a:pt x="957081" y="554096"/>
                  </a:lnTo>
                  <a:lnTo>
                    <a:pt x="966342" y="557601"/>
                  </a:lnTo>
                  <a:lnTo>
                    <a:pt x="976880" y="560469"/>
                  </a:lnTo>
                  <a:lnTo>
                    <a:pt x="982629" y="561744"/>
                  </a:lnTo>
                  <a:lnTo>
                    <a:pt x="988377" y="563337"/>
                  </a:lnTo>
                  <a:lnTo>
                    <a:pt x="994445" y="564293"/>
                  </a:lnTo>
                  <a:lnTo>
                    <a:pt x="1000831" y="565249"/>
                  </a:lnTo>
                  <a:lnTo>
                    <a:pt x="1007218" y="565886"/>
                  </a:lnTo>
                  <a:lnTo>
                    <a:pt x="1013924" y="566205"/>
                  </a:lnTo>
                  <a:lnTo>
                    <a:pt x="1020631" y="566205"/>
                  </a:lnTo>
                  <a:lnTo>
                    <a:pt x="1027656" y="565886"/>
                  </a:lnTo>
                  <a:lnTo>
                    <a:pt x="1034682" y="565568"/>
                  </a:lnTo>
                  <a:lnTo>
                    <a:pt x="1041707" y="564293"/>
                  </a:lnTo>
                  <a:lnTo>
                    <a:pt x="1048733" y="563018"/>
                  </a:lnTo>
                  <a:lnTo>
                    <a:pt x="1055758" y="560788"/>
                  </a:lnTo>
                  <a:lnTo>
                    <a:pt x="1063103" y="558557"/>
                  </a:lnTo>
                  <a:lnTo>
                    <a:pt x="1070129" y="555371"/>
                  </a:lnTo>
                  <a:lnTo>
                    <a:pt x="1077474" y="552184"/>
                  </a:lnTo>
                  <a:lnTo>
                    <a:pt x="1084499" y="548041"/>
                  </a:lnTo>
                  <a:lnTo>
                    <a:pt x="1091525" y="543580"/>
                  </a:lnTo>
                  <a:lnTo>
                    <a:pt x="1098550" y="538163"/>
                  </a:lnTo>
                  <a:lnTo>
                    <a:pt x="1098231" y="541668"/>
                  </a:lnTo>
                  <a:lnTo>
                    <a:pt x="1097592" y="545811"/>
                  </a:lnTo>
                  <a:lnTo>
                    <a:pt x="1096315" y="551228"/>
                  </a:lnTo>
                  <a:lnTo>
                    <a:pt x="1095037" y="557920"/>
                  </a:lnTo>
                  <a:lnTo>
                    <a:pt x="1092802" y="564930"/>
                  </a:lnTo>
                  <a:lnTo>
                    <a:pt x="1089928" y="572578"/>
                  </a:lnTo>
                  <a:lnTo>
                    <a:pt x="1086734" y="580545"/>
                  </a:lnTo>
                  <a:lnTo>
                    <a:pt x="1084818" y="584687"/>
                  </a:lnTo>
                  <a:lnTo>
                    <a:pt x="1082264" y="588830"/>
                  </a:lnTo>
                  <a:lnTo>
                    <a:pt x="1080028" y="592654"/>
                  </a:lnTo>
                  <a:lnTo>
                    <a:pt x="1077474" y="596478"/>
                  </a:lnTo>
                  <a:lnTo>
                    <a:pt x="1074280" y="599983"/>
                  </a:lnTo>
                  <a:lnTo>
                    <a:pt x="1071406" y="603807"/>
                  </a:lnTo>
                  <a:lnTo>
                    <a:pt x="1067574" y="606994"/>
                  </a:lnTo>
                  <a:lnTo>
                    <a:pt x="1063742" y="610499"/>
                  </a:lnTo>
                  <a:lnTo>
                    <a:pt x="1059910" y="613367"/>
                  </a:lnTo>
                  <a:lnTo>
                    <a:pt x="1055439" y="616235"/>
                  </a:lnTo>
                  <a:lnTo>
                    <a:pt x="1050968" y="618465"/>
                  </a:lnTo>
                  <a:lnTo>
                    <a:pt x="1046178" y="621015"/>
                  </a:lnTo>
                  <a:lnTo>
                    <a:pt x="1043098" y="621918"/>
                  </a:lnTo>
                  <a:lnTo>
                    <a:pt x="1058953" y="723182"/>
                  </a:lnTo>
                  <a:lnTo>
                    <a:pt x="1183794" y="477832"/>
                  </a:lnTo>
                  <a:lnTo>
                    <a:pt x="1184474" y="476886"/>
                  </a:lnTo>
                  <a:lnTo>
                    <a:pt x="1201924" y="486411"/>
                  </a:lnTo>
                  <a:lnTo>
                    <a:pt x="1218105" y="495301"/>
                  </a:lnTo>
                  <a:lnTo>
                    <a:pt x="1234286" y="505143"/>
                  </a:lnTo>
                  <a:lnTo>
                    <a:pt x="1249515" y="514351"/>
                  </a:lnTo>
                  <a:lnTo>
                    <a:pt x="1264744" y="524193"/>
                  </a:lnTo>
                  <a:lnTo>
                    <a:pt x="1279021" y="534036"/>
                  </a:lnTo>
                  <a:lnTo>
                    <a:pt x="1292664" y="544513"/>
                  </a:lnTo>
                  <a:lnTo>
                    <a:pt x="1305989" y="554673"/>
                  </a:lnTo>
                  <a:lnTo>
                    <a:pt x="1318680" y="565468"/>
                  </a:lnTo>
                  <a:lnTo>
                    <a:pt x="1330736" y="576263"/>
                  </a:lnTo>
                  <a:lnTo>
                    <a:pt x="1342475" y="587693"/>
                  </a:lnTo>
                  <a:lnTo>
                    <a:pt x="1353263" y="599123"/>
                  </a:lnTo>
                  <a:lnTo>
                    <a:pt x="1363733" y="611188"/>
                  </a:lnTo>
                  <a:lnTo>
                    <a:pt x="1373885" y="623253"/>
                  </a:lnTo>
                  <a:lnTo>
                    <a:pt x="1383086" y="635953"/>
                  </a:lnTo>
                  <a:lnTo>
                    <a:pt x="1391970" y="649288"/>
                  </a:lnTo>
                  <a:lnTo>
                    <a:pt x="1400536" y="662623"/>
                  </a:lnTo>
                  <a:lnTo>
                    <a:pt x="1408150" y="676593"/>
                  </a:lnTo>
                  <a:lnTo>
                    <a:pt x="1415130" y="691516"/>
                  </a:lnTo>
                  <a:lnTo>
                    <a:pt x="1422110" y="706121"/>
                  </a:lnTo>
                  <a:lnTo>
                    <a:pt x="1428139" y="721678"/>
                  </a:lnTo>
                  <a:lnTo>
                    <a:pt x="1433849" y="737871"/>
                  </a:lnTo>
                  <a:lnTo>
                    <a:pt x="1438926" y="754381"/>
                  </a:lnTo>
                  <a:lnTo>
                    <a:pt x="1443368" y="771526"/>
                  </a:lnTo>
                  <a:lnTo>
                    <a:pt x="1447492" y="789623"/>
                  </a:lnTo>
                  <a:lnTo>
                    <a:pt x="1450982" y="808039"/>
                  </a:lnTo>
                  <a:lnTo>
                    <a:pt x="1453837" y="827406"/>
                  </a:lnTo>
                  <a:lnTo>
                    <a:pt x="1456058" y="847091"/>
                  </a:lnTo>
                  <a:lnTo>
                    <a:pt x="1457962" y="867729"/>
                  </a:lnTo>
                  <a:lnTo>
                    <a:pt x="1459231" y="888684"/>
                  </a:lnTo>
                  <a:lnTo>
                    <a:pt x="1460183" y="910909"/>
                  </a:lnTo>
                  <a:lnTo>
                    <a:pt x="1460500" y="933451"/>
                  </a:lnTo>
                  <a:lnTo>
                    <a:pt x="581025" y="933451"/>
                  </a:lnTo>
                  <a:lnTo>
                    <a:pt x="581342" y="910274"/>
                  </a:lnTo>
                  <a:lnTo>
                    <a:pt x="581660" y="887414"/>
                  </a:lnTo>
                  <a:lnTo>
                    <a:pt x="582929" y="865506"/>
                  </a:lnTo>
                  <a:lnTo>
                    <a:pt x="584198" y="844234"/>
                  </a:lnTo>
                  <a:lnTo>
                    <a:pt x="585784" y="823914"/>
                  </a:lnTo>
                  <a:lnTo>
                    <a:pt x="587688" y="804228"/>
                  </a:lnTo>
                  <a:lnTo>
                    <a:pt x="590543" y="785178"/>
                  </a:lnTo>
                  <a:lnTo>
                    <a:pt x="593399" y="767081"/>
                  </a:lnTo>
                  <a:lnTo>
                    <a:pt x="596889" y="749618"/>
                  </a:lnTo>
                  <a:lnTo>
                    <a:pt x="600696" y="732791"/>
                  </a:lnTo>
                  <a:lnTo>
                    <a:pt x="605455" y="716598"/>
                  </a:lnTo>
                  <a:lnTo>
                    <a:pt x="610531" y="700723"/>
                  </a:lnTo>
                  <a:lnTo>
                    <a:pt x="616242" y="685801"/>
                  </a:lnTo>
                  <a:lnTo>
                    <a:pt x="622270" y="670878"/>
                  </a:lnTo>
                  <a:lnTo>
                    <a:pt x="629250" y="656908"/>
                  </a:lnTo>
                  <a:lnTo>
                    <a:pt x="636548" y="643573"/>
                  </a:lnTo>
                  <a:lnTo>
                    <a:pt x="644479" y="630238"/>
                  </a:lnTo>
                  <a:lnTo>
                    <a:pt x="653363" y="617856"/>
                  </a:lnTo>
                  <a:lnTo>
                    <a:pt x="662564" y="605473"/>
                  </a:lnTo>
                  <a:lnTo>
                    <a:pt x="673034" y="594043"/>
                  </a:lnTo>
                  <a:lnTo>
                    <a:pt x="683504" y="582296"/>
                  </a:lnTo>
                  <a:lnTo>
                    <a:pt x="695243" y="571183"/>
                  </a:lnTo>
                  <a:lnTo>
                    <a:pt x="707299" y="560388"/>
                  </a:lnTo>
                  <a:lnTo>
                    <a:pt x="720624" y="550228"/>
                  </a:lnTo>
                  <a:lnTo>
                    <a:pt x="734267" y="539751"/>
                  </a:lnTo>
                  <a:lnTo>
                    <a:pt x="748861" y="530226"/>
                  </a:lnTo>
                  <a:lnTo>
                    <a:pt x="764408" y="520383"/>
                  </a:lnTo>
                  <a:lnTo>
                    <a:pt x="780589" y="510858"/>
                  </a:lnTo>
                  <a:lnTo>
                    <a:pt x="798038" y="501651"/>
                  </a:lnTo>
                  <a:lnTo>
                    <a:pt x="816123" y="492443"/>
                  </a:lnTo>
                  <a:lnTo>
                    <a:pt x="835159" y="483236"/>
                  </a:lnTo>
                  <a:lnTo>
                    <a:pt x="854248" y="475049"/>
                  </a:lnTo>
                  <a:close/>
                  <a:moveTo>
                    <a:pt x="855147" y="474663"/>
                  </a:moveTo>
                  <a:lnTo>
                    <a:pt x="855153" y="474670"/>
                  </a:lnTo>
                  <a:lnTo>
                    <a:pt x="855131" y="474670"/>
                  </a:lnTo>
                  <a:lnTo>
                    <a:pt x="855147" y="474663"/>
                  </a:lnTo>
                  <a:close/>
                  <a:moveTo>
                    <a:pt x="1020763" y="0"/>
                  </a:moveTo>
                  <a:lnTo>
                    <a:pt x="1027440" y="318"/>
                  </a:lnTo>
                  <a:lnTo>
                    <a:pt x="1034436" y="1272"/>
                  </a:lnTo>
                  <a:lnTo>
                    <a:pt x="1041750" y="1908"/>
                  </a:lnTo>
                  <a:lnTo>
                    <a:pt x="1049064" y="2863"/>
                  </a:lnTo>
                  <a:lnTo>
                    <a:pt x="1057014" y="4135"/>
                  </a:lnTo>
                  <a:lnTo>
                    <a:pt x="1065282" y="5726"/>
                  </a:lnTo>
                  <a:lnTo>
                    <a:pt x="1073231" y="7952"/>
                  </a:lnTo>
                  <a:lnTo>
                    <a:pt x="1081499" y="10179"/>
                  </a:lnTo>
                  <a:lnTo>
                    <a:pt x="1089767" y="12406"/>
                  </a:lnTo>
                  <a:lnTo>
                    <a:pt x="1098671" y="15587"/>
                  </a:lnTo>
                  <a:lnTo>
                    <a:pt x="1106939" y="18767"/>
                  </a:lnTo>
                  <a:lnTo>
                    <a:pt x="1115207" y="22585"/>
                  </a:lnTo>
                  <a:lnTo>
                    <a:pt x="1123474" y="26720"/>
                  </a:lnTo>
                  <a:lnTo>
                    <a:pt x="1131742" y="30855"/>
                  </a:lnTo>
                  <a:lnTo>
                    <a:pt x="1139374" y="35626"/>
                  </a:lnTo>
                  <a:lnTo>
                    <a:pt x="1147006" y="40716"/>
                  </a:lnTo>
                  <a:lnTo>
                    <a:pt x="1154638" y="46442"/>
                  </a:lnTo>
                  <a:lnTo>
                    <a:pt x="1161952" y="52167"/>
                  </a:lnTo>
                  <a:lnTo>
                    <a:pt x="1168629" y="59166"/>
                  </a:lnTo>
                  <a:lnTo>
                    <a:pt x="1174989" y="65846"/>
                  </a:lnTo>
                  <a:lnTo>
                    <a:pt x="1181031" y="73480"/>
                  </a:lnTo>
                  <a:lnTo>
                    <a:pt x="1186119" y="81432"/>
                  </a:lnTo>
                  <a:lnTo>
                    <a:pt x="1190889" y="89703"/>
                  </a:lnTo>
                  <a:lnTo>
                    <a:pt x="1195341" y="98927"/>
                  </a:lnTo>
                  <a:lnTo>
                    <a:pt x="1197249" y="103381"/>
                  </a:lnTo>
                  <a:lnTo>
                    <a:pt x="1198839" y="108152"/>
                  </a:lnTo>
                  <a:lnTo>
                    <a:pt x="1200429" y="113242"/>
                  </a:lnTo>
                  <a:lnTo>
                    <a:pt x="1202019" y="118331"/>
                  </a:lnTo>
                  <a:lnTo>
                    <a:pt x="1202973" y="123739"/>
                  </a:lnTo>
                  <a:lnTo>
                    <a:pt x="1203927" y="128828"/>
                  </a:lnTo>
                  <a:lnTo>
                    <a:pt x="1204881" y="134554"/>
                  </a:lnTo>
                  <a:lnTo>
                    <a:pt x="1205517" y="140280"/>
                  </a:lnTo>
                  <a:lnTo>
                    <a:pt x="1205835" y="146005"/>
                  </a:lnTo>
                  <a:lnTo>
                    <a:pt x="1206153" y="152049"/>
                  </a:lnTo>
                  <a:lnTo>
                    <a:pt x="1206153" y="158093"/>
                  </a:lnTo>
                  <a:lnTo>
                    <a:pt x="1206153" y="164455"/>
                  </a:lnTo>
                  <a:lnTo>
                    <a:pt x="1205517" y="170817"/>
                  </a:lnTo>
                  <a:lnTo>
                    <a:pt x="1204881" y="177497"/>
                  </a:lnTo>
                  <a:lnTo>
                    <a:pt x="1204245" y="184177"/>
                  </a:lnTo>
                  <a:lnTo>
                    <a:pt x="1203291" y="191175"/>
                  </a:lnTo>
                  <a:lnTo>
                    <a:pt x="1204245" y="191175"/>
                  </a:lnTo>
                  <a:lnTo>
                    <a:pt x="1206789" y="192129"/>
                  </a:lnTo>
                  <a:lnTo>
                    <a:pt x="1210286" y="194038"/>
                  </a:lnTo>
                  <a:lnTo>
                    <a:pt x="1212194" y="195628"/>
                  </a:lnTo>
                  <a:lnTo>
                    <a:pt x="1214420" y="197219"/>
                  </a:lnTo>
                  <a:lnTo>
                    <a:pt x="1216328" y="199445"/>
                  </a:lnTo>
                  <a:lnTo>
                    <a:pt x="1218554" y="202308"/>
                  </a:lnTo>
                  <a:lnTo>
                    <a:pt x="1220462" y="205171"/>
                  </a:lnTo>
                  <a:lnTo>
                    <a:pt x="1222052" y="208988"/>
                  </a:lnTo>
                  <a:lnTo>
                    <a:pt x="1223642" y="212805"/>
                  </a:lnTo>
                  <a:lnTo>
                    <a:pt x="1224596" y="217895"/>
                  </a:lnTo>
                  <a:lnTo>
                    <a:pt x="1225232" y="223302"/>
                  </a:lnTo>
                  <a:lnTo>
                    <a:pt x="1225550" y="229664"/>
                  </a:lnTo>
                  <a:lnTo>
                    <a:pt x="1225232" y="241752"/>
                  </a:lnTo>
                  <a:lnTo>
                    <a:pt x="1224278" y="251931"/>
                  </a:lnTo>
                  <a:lnTo>
                    <a:pt x="1223006" y="261156"/>
                  </a:lnTo>
                  <a:lnTo>
                    <a:pt x="1221098" y="268790"/>
                  </a:lnTo>
                  <a:lnTo>
                    <a:pt x="1218236" y="275152"/>
                  </a:lnTo>
                  <a:lnTo>
                    <a:pt x="1215692" y="280878"/>
                  </a:lnTo>
                  <a:lnTo>
                    <a:pt x="1212194" y="285967"/>
                  </a:lnTo>
                  <a:lnTo>
                    <a:pt x="1209015" y="290102"/>
                  </a:lnTo>
                  <a:lnTo>
                    <a:pt x="1205199" y="294556"/>
                  </a:lnTo>
                  <a:lnTo>
                    <a:pt x="1203609" y="297737"/>
                  </a:lnTo>
                  <a:lnTo>
                    <a:pt x="1201701" y="300918"/>
                  </a:lnTo>
                  <a:lnTo>
                    <a:pt x="1199793" y="305053"/>
                  </a:lnTo>
                  <a:lnTo>
                    <a:pt x="1198203" y="309506"/>
                  </a:lnTo>
                  <a:lnTo>
                    <a:pt x="1196931" y="314914"/>
                  </a:lnTo>
                  <a:lnTo>
                    <a:pt x="1195977" y="321276"/>
                  </a:lnTo>
                  <a:lnTo>
                    <a:pt x="1195023" y="328592"/>
                  </a:lnTo>
                  <a:lnTo>
                    <a:pt x="1193433" y="335908"/>
                  </a:lnTo>
                  <a:lnTo>
                    <a:pt x="1191843" y="343860"/>
                  </a:lnTo>
                  <a:lnTo>
                    <a:pt x="1189617" y="351495"/>
                  </a:lnTo>
                  <a:lnTo>
                    <a:pt x="1187391" y="359447"/>
                  </a:lnTo>
                  <a:lnTo>
                    <a:pt x="1184211" y="367081"/>
                  </a:lnTo>
                  <a:lnTo>
                    <a:pt x="1181349" y="375352"/>
                  </a:lnTo>
                  <a:lnTo>
                    <a:pt x="1177851" y="383304"/>
                  </a:lnTo>
                  <a:lnTo>
                    <a:pt x="1173717" y="391257"/>
                  </a:lnTo>
                  <a:lnTo>
                    <a:pt x="1169901" y="398891"/>
                  </a:lnTo>
                  <a:lnTo>
                    <a:pt x="1165449" y="406843"/>
                  </a:lnTo>
                  <a:lnTo>
                    <a:pt x="1160680" y="414796"/>
                  </a:lnTo>
                  <a:lnTo>
                    <a:pt x="1155910" y="422430"/>
                  </a:lnTo>
                  <a:lnTo>
                    <a:pt x="1150504" y="429746"/>
                  </a:lnTo>
                  <a:lnTo>
                    <a:pt x="1145098" y="437062"/>
                  </a:lnTo>
                  <a:lnTo>
                    <a:pt x="1139374" y="444378"/>
                  </a:lnTo>
                  <a:lnTo>
                    <a:pt x="1133332" y="451058"/>
                  </a:lnTo>
                  <a:lnTo>
                    <a:pt x="1126972" y="457738"/>
                  </a:lnTo>
                  <a:lnTo>
                    <a:pt x="1120612" y="464100"/>
                  </a:lnTo>
                  <a:lnTo>
                    <a:pt x="1113935" y="470144"/>
                  </a:lnTo>
                  <a:lnTo>
                    <a:pt x="1106939" y="475870"/>
                  </a:lnTo>
                  <a:lnTo>
                    <a:pt x="1099943" y="481596"/>
                  </a:lnTo>
                  <a:lnTo>
                    <a:pt x="1092947" y="486367"/>
                  </a:lnTo>
                  <a:lnTo>
                    <a:pt x="1085633" y="490820"/>
                  </a:lnTo>
                  <a:lnTo>
                    <a:pt x="1078001" y="495274"/>
                  </a:lnTo>
                  <a:lnTo>
                    <a:pt x="1070052" y="499091"/>
                  </a:lnTo>
                  <a:lnTo>
                    <a:pt x="1062102" y="501954"/>
                  </a:lnTo>
                  <a:lnTo>
                    <a:pt x="1054152" y="504816"/>
                  </a:lnTo>
                  <a:lnTo>
                    <a:pt x="1046202" y="506725"/>
                  </a:lnTo>
                  <a:lnTo>
                    <a:pt x="1037616" y="508315"/>
                  </a:lnTo>
                  <a:lnTo>
                    <a:pt x="1029348" y="509270"/>
                  </a:lnTo>
                  <a:lnTo>
                    <a:pt x="1020763" y="509588"/>
                  </a:lnTo>
                  <a:lnTo>
                    <a:pt x="1012177" y="509270"/>
                  </a:lnTo>
                  <a:lnTo>
                    <a:pt x="1003909" y="508315"/>
                  </a:lnTo>
                  <a:lnTo>
                    <a:pt x="995641" y="506725"/>
                  </a:lnTo>
                  <a:lnTo>
                    <a:pt x="987691" y="504816"/>
                  </a:lnTo>
                  <a:lnTo>
                    <a:pt x="979423" y="501954"/>
                  </a:lnTo>
                  <a:lnTo>
                    <a:pt x="971473" y="499091"/>
                  </a:lnTo>
                  <a:lnTo>
                    <a:pt x="963842" y="495274"/>
                  </a:lnTo>
                  <a:lnTo>
                    <a:pt x="956210" y="490820"/>
                  </a:lnTo>
                  <a:lnTo>
                    <a:pt x="948896" y="486367"/>
                  </a:lnTo>
                  <a:lnTo>
                    <a:pt x="941264" y="481596"/>
                  </a:lnTo>
                  <a:lnTo>
                    <a:pt x="934268" y="475870"/>
                  </a:lnTo>
                  <a:lnTo>
                    <a:pt x="927590" y="470144"/>
                  </a:lnTo>
                  <a:lnTo>
                    <a:pt x="920913" y="464100"/>
                  </a:lnTo>
                  <a:lnTo>
                    <a:pt x="914553" y="457738"/>
                  </a:lnTo>
                  <a:lnTo>
                    <a:pt x="908193" y="451058"/>
                  </a:lnTo>
                  <a:lnTo>
                    <a:pt x="902151" y="444378"/>
                  </a:lnTo>
                  <a:lnTo>
                    <a:pt x="896427" y="437062"/>
                  </a:lnTo>
                  <a:lnTo>
                    <a:pt x="891339" y="429746"/>
                  </a:lnTo>
                  <a:lnTo>
                    <a:pt x="885933" y="422430"/>
                  </a:lnTo>
                  <a:lnTo>
                    <a:pt x="880845" y="414796"/>
                  </a:lnTo>
                  <a:lnTo>
                    <a:pt x="876076" y="406843"/>
                  </a:lnTo>
                  <a:lnTo>
                    <a:pt x="871942" y="398891"/>
                  </a:lnTo>
                  <a:lnTo>
                    <a:pt x="867808" y="391257"/>
                  </a:lnTo>
                  <a:lnTo>
                    <a:pt x="863674" y="383304"/>
                  </a:lnTo>
                  <a:lnTo>
                    <a:pt x="860494" y="375352"/>
                  </a:lnTo>
                  <a:lnTo>
                    <a:pt x="856996" y="367081"/>
                  </a:lnTo>
                  <a:lnTo>
                    <a:pt x="854452" y="359447"/>
                  </a:lnTo>
                  <a:lnTo>
                    <a:pt x="852226" y="351495"/>
                  </a:lnTo>
                  <a:lnTo>
                    <a:pt x="849682" y="343860"/>
                  </a:lnTo>
                  <a:lnTo>
                    <a:pt x="848092" y="335908"/>
                  </a:lnTo>
                  <a:lnTo>
                    <a:pt x="846820" y="328592"/>
                  </a:lnTo>
                  <a:lnTo>
                    <a:pt x="845866" y="321276"/>
                  </a:lnTo>
                  <a:lnTo>
                    <a:pt x="844594" y="314914"/>
                  </a:lnTo>
                  <a:lnTo>
                    <a:pt x="843322" y="309506"/>
                  </a:lnTo>
                  <a:lnTo>
                    <a:pt x="841732" y="305053"/>
                  </a:lnTo>
                  <a:lnTo>
                    <a:pt x="840142" y="300918"/>
                  </a:lnTo>
                  <a:lnTo>
                    <a:pt x="837916" y="297737"/>
                  </a:lnTo>
                  <a:lnTo>
                    <a:pt x="836326" y="294556"/>
                  </a:lnTo>
                  <a:lnTo>
                    <a:pt x="832829" y="290102"/>
                  </a:lnTo>
                  <a:lnTo>
                    <a:pt x="829013" y="285967"/>
                  </a:lnTo>
                  <a:lnTo>
                    <a:pt x="826151" y="280878"/>
                  </a:lnTo>
                  <a:lnTo>
                    <a:pt x="822971" y="275152"/>
                  </a:lnTo>
                  <a:lnTo>
                    <a:pt x="820745" y="268790"/>
                  </a:lnTo>
                  <a:lnTo>
                    <a:pt x="818519" y="261156"/>
                  </a:lnTo>
                  <a:lnTo>
                    <a:pt x="817247" y="251931"/>
                  </a:lnTo>
                  <a:lnTo>
                    <a:pt x="816293" y="241752"/>
                  </a:lnTo>
                  <a:lnTo>
                    <a:pt x="815975" y="229664"/>
                  </a:lnTo>
                  <a:lnTo>
                    <a:pt x="816293" y="223302"/>
                  </a:lnTo>
                  <a:lnTo>
                    <a:pt x="816929" y="217895"/>
                  </a:lnTo>
                  <a:lnTo>
                    <a:pt x="817883" y="212805"/>
                  </a:lnTo>
                  <a:lnTo>
                    <a:pt x="819791" y="208988"/>
                  </a:lnTo>
                  <a:lnTo>
                    <a:pt x="821381" y="205171"/>
                  </a:lnTo>
                  <a:lnTo>
                    <a:pt x="822971" y="202308"/>
                  </a:lnTo>
                  <a:lnTo>
                    <a:pt x="824879" y="199445"/>
                  </a:lnTo>
                  <a:lnTo>
                    <a:pt x="827423" y="197219"/>
                  </a:lnTo>
                  <a:lnTo>
                    <a:pt x="829331" y="195628"/>
                  </a:lnTo>
                  <a:lnTo>
                    <a:pt x="831239" y="194038"/>
                  </a:lnTo>
                  <a:lnTo>
                    <a:pt x="835054" y="192129"/>
                  </a:lnTo>
                  <a:lnTo>
                    <a:pt x="837280" y="191175"/>
                  </a:lnTo>
                  <a:lnTo>
                    <a:pt x="838234" y="191175"/>
                  </a:lnTo>
                  <a:lnTo>
                    <a:pt x="837280" y="184177"/>
                  </a:lnTo>
                  <a:lnTo>
                    <a:pt x="836326" y="177497"/>
                  </a:lnTo>
                  <a:lnTo>
                    <a:pt x="835690" y="170817"/>
                  </a:lnTo>
                  <a:lnTo>
                    <a:pt x="835372" y="164455"/>
                  </a:lnTo>
                  <a:lnTo>
                    <a:pt x="835372" y="158093"/>
                  </a:lnTo>
                  <a:lnTo>
                    <a:pt x="835372" y="152049"/>
                  </a:lnTo>
                  <a:lnTo>
                    <a:pt x="835690" y="146005"/>
                  </a:lnTo>
                  <a:lnTo>
                    <a:pt x="836008" y="140280"/>
                  </a:lnTo>
                  <a:lnTo>
                    <a:pt x="836644" y="134554"/>
                  </a:lnTo>
                  <a:lnTo>
                    <a:pt x="837280" y="128828"/>
                  </a:lnTo>
                  <a:lnTo>
                    <a:pt x="838234" y="123739"/>
                  </a:lnTo>
                  <a:lnTo>
                    <a:pt x="839824" y="118331"/>
                  </a:lnTo>
                  <a:lnTo>
                    <a:pt x="841096" y="113242"/>
                  </a:lnTo>
                  <a:lnTo>
                    <a:pt x="842686" y="108152"/>
                  </a:lnTo>
                  <a:lnTo>
                    <a:pt x="844276" y="103381"/>
                  </a:lnTo>
                  <a:lnTo>
                    <a:pt x="846502" y="98927"/>
                  </a:lnTo>
                  <a:lnTo>
                    <a:pt x="850636" y="89703"/>
                  </a:lnTo>
                  <a:lnTo>
                    <a:pt x="855406" y="81432"/>
                  </a:lnTo>
                  <a:lnTo>
                    <a:pt x="860812" y="73480"/>
                  </a:lnTo>
                  <a:lnTo>
                    <a:pt x="866854" y="65846"/>
                  </a:lnTo>
                  <a:lnTo>
                    <a:pt x="873214" y="59166"/>
                  </a:lnTo>
                  <a:lnTo>
                    <a:pt x="879891" y="52167"/>
                  </a:lnTo>
                  <a:lnTo>
                    <a:pt x="886887" y="46442"/>
                  </a:lnTo>
                  <a:lnTo>
                    <a:pt x="894201" y="40716"/>
                  </a:lnTo>
                  <a:lnTo>
                    <a:pt x="901833" y="35626"/>
                  </a:lnTo>
                  <a:lnTo>
                    <a:pt x="910101" y="30855"/>
                  </a:lnTo>
                  <a:lnTo>
                    <a:pt x="918051" y="26720"/>
                  </a:lnTo>
                  <a:lnTo>
                    <a:pt x="926318" y="22585"/>
                  </a:lnTo>
                  <a:lnTo>
                    <a:pt x="934586" y="18767"/>
                  </a:lnTo>
                  <a:lnTo>
                    <a:pt x="943172" y="15587"/>
                  </a:lnTo>
                  <a:lnTo>
                    <a:pt x="951440" y="12406"/>
                  </a:lnTo>
                  <a:lnTo>
                    <a:pt x="959708" y="10179"/>
                  </a:lnTo>
                  <a:lnTo>
                    <a:pt x="968294" y="7952"/>
                  </a:lnTo>
                  <a:lnTo>
                    <a:pt x="976561" y="5726"/>
                  </a:lnTo>
                  <a:lnTo>
                    <a:pt x="984511" y="4135"/>
                  </a:lnTo>
                  <a:lnTo>
                    <a:pt x="992143" y="2863"/>
                  </a:lnTo>
                  <a:lnTo>
                    <a:pt x="999775" y="1908"/>
                  </a:lnTo>
                  <a:lnTo>
                    <a:pt x="1007407" y="1272"/>
                  </a:lnTo>
                  <a:lnTo>
                    <a:pt x="1014403" y="318"/>
                  </a:lnTo>
                  <a:lnTo>
                    <a:pt x="102076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KSO_Shape"/>
            <p:cNvSpPr>
              <a:spLocks/>
            </p:cNvSpPr>
            <p:nvPr/>
          </p:nvSpPr>
          <p:spPr bwMode="auto">
            <a:xfrm>
              <a:off x="5156373" y="4782228"/>
              <a:ext cx="478522" cy="408474"/>
            </a:xfrm>
            <a:custGeom>
              <a:avLst/>
              <a:gdLst>
                <a:gd name="T0" fmla="*/ 175713297 w 4097"/>
                <a:gd name="T1" fmla="*/ 71089403 h 3497"/>
                <a:gd name="T2" fmla="*/ 33597902 w 4097"/>
                <a:gd name="T3" fmla="*/ 71089403 h 3497"/>
                <a:gd name="T4" fmla="*/ 423256757 w 4097"/>
                <a:gd name="T5" fmla="*/ 139474091 h 3497"/>
                <a:gd name="T6" fmla="*/ 372859684 w 4097"/>
                <a:gd name="T7" fmla="*/ 216358747 h 3497"/>
                <a:gd name="T8" fmla="*/ 297747197 w 4097"/>
                <a:gd name="T9" fmla="*/ 139474091 h 3497"/>
                <a:gd name="T10" fmla="*/ 502231138 w 4097"/>
                <a:gd name="T11" fmla="*/ 428853992 h 3497"/>
                <a:gd name="T12" fmla="*/ 423256757 w 4097"/>
                <a:gd name="T13" fmla="*/ 139474091 h 3497"/>
                <a:gd name="T14" fmla="*/ 254687678 w 4097"/>
                <a:gd name="T15" fmla="*/ 98906881 h 3497"/>
                <a:gd name="T16" fmla="*/ 254687678 w 4097"/>
                <a:gd name="T17" fmla="*/ 327242836 h 3497"/>
                <a:gd name="T18" fmla="*/ 184402447 w 4097"/>
                <a:gd name="T19" fmla="*/ 160916703 h 3497"/>
                <a:gd name="T20" fmla="*/ 0 w 4097"/>
                <a:gd name="T21" fmla="*/ 369934708 h 3497"/>
                <a:gd name="T22" fmla="*/ 19116131 w 4097"/>
                <a:gd name="T23" fmla="*/ 675348230 h 3497"/>
                <a:gd name="T24" fmla="*/ 90752959 w 4097"/>
                <a:gd name="T25" fmla="*/ 548044259 h 3497"/>
                <a:gd name="T26" fmla="*/ 143080758 w 4097"/>
                <a:gd name="T27" fmla="*/ 528147135 h 3497"/>
                <a:gd name="T28" fmla="*/ 194249858 w 4097"/>
                <a:gd name="T29" fmla="*/ 674961968 h 3497"/>
                <a:gd name="T30" fmla="*/ 135936541 w 4097"/>
                <a:gd name="T31" fmla="*/ 385582067 h 3497"/>
                <a:gd name="T32" fmla="*/ 165865446 w 4097"/>
                <a:gd name="T33" fmla="*/ 356992065 h 3497"/>
                <a:gd name="T34" fmla="*/ 254687678 w 4097"/>
                <a:gd name="T35" fmla="*/ 455319332 h 3497"/>
                <a:gd name="T36" fmla="*/ 271293512 w 4097"/>
                <a:gd name="T37" fmla="*/ 471739216 h 3497"/>
                <a:gd name="T38" fmla="*/ 542780360 w 4097"/>
                <a:gd name="T39" fmla="*/ 471739216 h 3497"/>
                <a:gd name="T40" fmla="*/ 542780360 w 4097"/>
                <a:gd name="T41" fmla="*/ 379980165 h 3497"/>
                <a:gd name="T42" fmla="*/ 631988386 w 4097"/>
                <a:gd name="T43" fmla="*/ 286096012 h 3497"/>
                <a:gd name="T44" fmla="*/ 566337515 w 4097"/>
                <a:gd name="T45" fmla="*/ 506124911 h 3497"/>
                <a:gd name="T46" fmla="*/ 646277260 w 4097"/>
                <a:gd name="T47" fmla="*/ 668973364 h 3497"/>
                <a:gd name="T48" fmla="*/ 703239419 w 4097"/>
                <a:gd name="T49" fmla="*/ 468648678 h 3497"/>
                <a:gd name="T50" fmla="*/ 791095848 w 4097"/>
                <a:gd name="T51" fmla="*/ 669166715 h 3497"/>
                <a:gd name="T52" fmla="*/ 763483903 w 4097"/>
                <a:gd name="T53" fmla="*/ 170189195 h 3497"/>
                <a:gd name="T54" fmla="*/ 577536523 w 4097"/>
                <a:gd name="T55" fmla="*/ 289572813 h 3497"/>
                <a:gd name="T56" fmla="*/ 542780360 w 4097"/>
                <a:gd name="T57" fmla="*/ 115520115 h 3497"/>
                <a:gd name="T58" fmla="*/ 526367423 w 4097"/>
                <a:gd name="T59" fmla="*/ 98906881 h 3497"/>
                <a:gd name="T60" fmla="*/ 674082541 w 4097"/>
                <a:gd name="T61" fmla="*/ 15261096 h 3497"/>
                <a:gd name="T62" fmla="*/ 674082541 w 4097"/>
                <a:gd name="T63" fmla="*/ 153383050 h 3497"/>
                <a:gd name="T64" fmla="*/ 674082541 w 4097"/>
                <a:gd name="T65" fmla="*/ 15261096 h 34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097" h="3497">
                  <a:moveTo>
                    <a:pt x="542" y="0"/>
                  </a:moveTo>
                  <a:cubicBezTo>
                    <a:pt x="745" y="0"/>
                    <a:pt x="910" y="165"/>
                    <a:pt x="910" y="368"/>
                  </a:cubicBezTo>
                  <a:cubicBezTo>
                    <a:pt x="910" y="571"/>
                    <a:pt x="745" y="736"/>
                    <a:pt x="542" y="736"/>
                  </a:cubicBezTo>
                  <a:cubicBezTo>
                    <a:pt x="339" y="736"/>
                    <a:pt x="174" y="571"/>
                    <a:pt x="174" y="368"/>
                  </a:cubicBezTo>
                  <a:cubicBezTo>
                    <a:pt x="174" y="165"/>
                    <a:pt x="339" y="0"/>
                    <a:pt x="542" y="0"/>
                  </a:cubicBezTo>
                  <a:close/>
                  <a:moveTo>
                    <a:pt x="2192" y="722"/>
                  </a:moveTo>
                  <a:cubicBezTo>
                    <a:pt x="2192" y="1120"/>
                    <a:pt x="2192" y="1120"/>
                    <a:pt x="2192" y="1120"/>
                  </a:cubicBezTo>
                  <a:cubicBezTo>
                    <a:pt x="1931" y="1120"/>
                    <a:pt x="1931" y="1120"/>
                    <a:pt x="1931" y="1120"/>
                  </a:cubicBezTo>
                  <a:cubicBezTo>
                    <a:pt x="1931" y="722"/>
                    <a:pt x="1931" y="722"/>
                    <a:pt x="1931" y="722"/>
                  </a:cubicBezTo>
                  <a:cubicBezTo>
                    <a:pt x="1542" y="722"/>
                    <a:pt x="1542" y="722"/>
                    <a:pt x="1542" y="722"/>
                  </a:cubicBezTo>
                  <a:cubicBezTo>
                    <a:pt x="1542" y="2220"/>
                    <a:pt x="1542" y="2220"/>
                    <a:pt x="1542" y="2220"/>
                  </a:cubicBezTo>
                  <a:cubicBezTo>
                    <a:pt x="2601" y="2220"/>
                    <a:pt x="2601" y="2220"/>
                    <a:pt x="2601" y="2220"/>
                  </a:cubicBezTo>
                  <a:cubicBezTo>
                    <a:pt x="2601" y="722"/>
                    <a:pt x="2601" y="722"/>
                    <a:pt x="2601" y="722"/>
                  </a:cubicBezTo>
                  <a:cubicBezTo>
                    <a:pt x="2192" y="722"/>
                    <a:pt x="2192" y="722"/>
                    <a:pt x="2192" y="722"/>
                  </a:cubicBezTo>
                  <a:close/>
                  <a:moveTo>
                    <a:pt x="1405" y="512"/>
                  </a:moveTo>
                  <a:cubicBezTo>
                    <a:pt x="1319" y="512"/>
                    <a:pt x="1319" y="512"/>
                    <a:pt x="1319" y="512"/>
                  </a:cubicBezTo>
                  <a:cubicBezTo>
                    <a:pt x="1319" y="598"/>
                    <a:pt x="1319" y="598"/>
                    <a:pt x="1319" y="598"/>
                  </a:cubicBezTo>
                  <a:cubicBezTo>
                    <a:pt x="1319" y="1694"/>
                    <a:pt x="1319" y="1694"/>
                    <a:pt x="1319" y="1694"/>
                  </a:cubicBezTo>
                  <a:cubicBezTo>
                    <a:pt x="1107" y="1550"/>
                    <a:pt x="1107" y="1550"/>
                    <a:pt x="1107" y="1550"/>
                  </a:cubicBezTo>
                  <a:cubicBezTo>
                    <a:pt x="955" y="833"/>
                    <a:pt x="955" y="833"/>
                    <a:pt x="955" y="833"/>
                  </a:cubicBezTo>
                  <a:cubicBezTo>
                    <a:pt x="67" y="825"/>
                    <a:pt x="67" y="825"/>
                    <a:pt x="67" y="825"/>
                  </a:cubicBezTo>
                  <a:cubicBezTo>
                    <a:pt x="0" y="1915"/>
                    <a:pt x="0" y="1915"/>
                    <a:pt x="0" y="1915"/>
                  </a:cubicBezTo>
                  <a:cubicBezTo>
                    <a:pt x="89" y="2707"/>
                    <a:pt x="89" y="2707"/>
                    <a:pt x="89" y="2707"/>
                  </a:cubicBezTo>
                  <a:cubicBezTo>
                    <a:pt x="99" y="3496"/>
                    <a:pt x="99" y="3496"/>
                    <a:pt x="99" y="3496"/>
                  </a:cubicBezTo>
                  <a:cubicBezTo>
                    <a:pt x="314" y="3494"/>
                    <a:pt x="314" y="3494"/>
                    <a:pt x="314" y="3494"/>
                  </a:cubicBezTo>
                  <a:cubicBezTo>
                    <a:pt x="470" y="2837"/>
                    <a:pt x="470" y="2837"/>
                    <a:pt x="470" y="2837"/>
                  </a:cubicBezTo>
                  <a:cubicBezTo>
                    <a:pt x="455" y="2345"/>
                    <a:pt x="455" y="2345"/>
                    <a:pt x="455" y="2345"/>
                  </a:cubicBezTo>
                  <a:cubicBezTo>
                    <a:pt x="741" y="2734"/>
                    <a:pt x="741" y="2734"/>
                    <a:pt x="741" y="2734"/>
                  </a:cubicBezTo>
                  <a:cubicBezTo>
                    <a:pt x="782" y="3497"/>
                    <a:pt x="782" y="3497"/>
                    <a:pt x="782" y="3497"/>
                  </a:cubicBezTo>
                  <a:cubicBezTo>
                    <a:pt x="1006" y="3494"/>
                    <a:pt x="1006" y="3494"/>
                    <a:pt x="1006" y="3494"/>
                  </a:cubicBezTo>
                  <a:cubicBezTo>
                    <a:pt x="1116" y="2612"/>
                    <a:pt x="1116" y="2612"/>
                    <a:pt x="1116" y="2612"/>
                  </a:cubicBezTo>
                  <a:cubicBezTo>
                    <a:pt x="704" y="1996"/>
                    <a:pt x="704" y="1996"/>
                    <a:pt x="704" y="1996"/>
                  </a:cubicBezTo>
                  <a:cubicBezTo>
                    <a:pt x="767" y="1441"/>
                    <a:pt x="767" y="1441"/>
                    <a:pt x="767" y="1441"/>
                  </a:cubicBezTo>
                  <a:cubicBezTo>
                    <a:pt x="859" y="1848"/>
                    <a:pt x="859" y="1848"/>
                    <a:pt x="859" y="1848"/>
                  </a:cubicBezTo>
                  <a:cubicBezTo>
                    <a:pt x="1319" y="1954"/>
                    <a:pt x="1319" y="1954"/>
                    <a:pt x="1319" y="1954"/>
                  </a:cubicBezTo>
                  <a:cubicBezTo>
                    <a:pt x="1319" y="2357"/>
                    <a:pt x="1319" y="2357"/>
                    <a:pt x="1319" y="2357"/>
                  </a:cubicBezTo>
                  <a:cubicBezTo>
                    <a:pt x="1319" y="2442"/>
                    <a:pt x="1319" y="2442"/>
                    <a:pt x="1319" y="2442"/>
                  </a:cubicBezTo>
                  <a:cubicBezTo>
                    <a:pt x="1405" y="2442"/>
                    <a:pt x="1405" y="2442"/>
                    <a:pt x="1405" y="2442"/>
                  </a:cubicBezTo>
                  <a:cubicBezTo>
                    <a:pt x="2726" y="2442"/>
                    <a:pt x="2726" y="2442"/>
                    <a:pt x="2726" y="2442"/>
                  </a:cubicBezTo>
                  <a:cubicBezTo>
                    <a:pt x="2811" y="2442"/>
                    <a:pt x="2811" y="2442"/>
                    <a:pt x="2811" y="2442"/>
                  </a:cubicBezTo>
                  <a:cubicBezTo>
                    <a:pt x="2811" y="2357"/>
                    <a:pt x="2811" y="2357"/>
                    <a:pt x="2811" y="2357"/>
                  </a:cubicBezTo>
                  <a:cubicBezTo>
                    <a:pt x="2811" y="1967"/>
                    <a:pt x="2811" y="1967"/>
                    <a:pt x="2811" y="1967"/>
                  </a:cubicBezTo>
                  <a:cubicBezTo>
                    <a:pt x="3165" y="1735"/>
                    <a:pt x="3165" y="1735"/>
                    <a:pt x="3165" y="1735"/>
                  </a:cubicBezTo>
                  <a:cubicBezTo>
                    <a:pt x="3273" y="1481"/>
                    <a:pt x="3273" y="1481"/>
                    <a:pt x="3273" y="1481"/>
                  </a:cubicBezTo>
                  <a:cubicBezTo>
                    <a:pt x="3392" y="2054"/>
                    <a:pt x="3392" y="2054"/>
                    <a:pt x="3392" y="2054"/>
                  </a:cubicBezTo>
                  <a:cubicBezTo>
                    <a:pt x="2933" y="2620"/>
                    <a:pt x="2933" y="2620"/>
                    <a:pt x="2933" y="2620"/>
                  </a:cubicBezTo>
                  <a:cubicBezTo>
                    <a:pt x="3130" y="3459"/>
                    <a:pt x="3130" y="3459"/>
                    <a:pt x="3130" y="3459"/>
                  </a:cubicBezTo>
                  <a:cubicBezTo>
                    <a:pt x="3347" y="3463"/>
                    <a:pt x="3347" y="3463"/>
                    <a:pt x="3347" y="3463"/>
                  </a:cubicBezTo>
                  <a:cubicBezTo>
                    <a:pt x="3298" y="2738"/>
                    <a:pt x="3298" y="2738"/>
                    <a:pt x="3298" y="2738"/>
                  </a:cubicBezTo>
                  <a:cubicBezTo>
                    <a:pt x="3642" y="2426"/>
                    <a:pt x="3642" y="2426"/>
                    <a:pt x="3642" y="2426"/>
                  </a:cubicBezTo>
                  <a:cubicBezTo>
                    <a:pt x="3816" y="3461"/>
                    <a:pt x="3816" y="3461"/>
                    <a:pt x="3816" y="3461"/>
                  </a:cubicBezTo>
                  <a:cubicBezTo>
                    <a:pt x="4097" y="3464"/>
                    <a:pt x="4097" y="3464"/>
                    <a:pt x="4097" y="3464"/>
                  </a:cubicBezTo>
                  <a:cubicBezTo>
                    <a:pt x="4048" y="2263"/>
                    <a:pt x="4048" y="2263"/>
                    <a:pt x="4048" y="2263"/>
                  </a:cubicBezTo>
                  <a:cubicBezTo>
                    <a:pt x="3954" y="881"/>
                    <a:pt x="3954" y="881"/>
                    <a:pt x="3954" y="881"/>
                  </a:cubicBezTo>
                  <a:cubicBezTo>
                    <a:pt x="3090" y="888"/>
                    <a:pt x="3090" y="888"/>
                    <a:pt x="3090" y="888"/>
                  </a:cubicBezTo>
                  <a:cubicBezTo>
                    <a:pt x="2991" y="1499"/>
                    <a:pt x="2991" y="1499"/>
                    <a:pt x="2991" y="1499"/>
                  </a:cubicBezTo>
                  <a:cubicBezTo>
                    <a:pt x="2811" y="1700"/>
                    <a:pt x="2811" y="1700"/>
                    <a:pt x="2811" y="1700"/>
                  </a:cubicBezTo>
                  <a:cubicBezTo>
                    <a:pt x="2811" y="598"/>
                    <a:pt x="2811" y="598"/>
                    <a:pt x="2811" y="598"/>
                  </a:cubicBezTo>
                  <a:cubicBezTo>
                    <a:pt x="2811" y="512"/>
                    <a:pt x="2811" y="512"/>
                    <a:pt x="2811" y="512"/>
                  </a:cubicBezTo>
                  <a:cubicBezTo>
                    <a:pt x="2726" y="512"/>
                    <a:pt x="2726" y="512"/>
                    <a:pt x="2726" y="512"/>
                  </a:cubicBezTo>
                  <a:cubicBezTo>
                    <a:pt x="1405" y="512"/>
                    <a:pt x="1405" y="512"/>
                    <a:pt x="1405" y="512"/>
                  </a:cubicBezTo>
                  <a:close/>
                  <a:moveTo>
                    <a:pt x="3491" y="79"/>
                  </a:moveTo>
                  <a:cubicBezTo>
                    <a:pt x="3689" y="79"/>
                    <a:pt x="3849" y="239"/>
                    <a:pt x="3849" y="437"/>
                  </a:cubicBezTo>
                  <a:cubicBezTo>
                    <a:pt x="3849" y="634"/>
                    <a:pt x="3689" y="794"/>
                    <a:pt x="3491" y="794"/>
                  </a:cubicBezTo>
                  <a:cubicBezTo>
                    <a:pt x="3294" y="794"/>
                    <a:pt x="3134" y="634"/>
                    <a:pt x="3134" y="437"/>
                  </a:cubicBezTo>
                  <a:cubicBezTo>
                    <a:pt x="3134" y="239"/>
                    <a:pt x="3294" y="79"/>
                    <a:pt x="3491" y="7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8924" y="738141"/>
            <a:ext cx="2947009" cy="638075"/>
            <a:chOff x="1355792" y="2009438"/>
            <a:chExt cx="2036034" cy="492443"/>
          </a:xfrm>
        </p:grpSpPr>
        <p:sp>
          <p:nvSpPr>
            <p:cNvPr id="39" name="矩形 38"/>
            <p:cNvSpPr/>
            <p:nvPr/>
          </p:nvSpPr>
          <p:spPr>
            <a:xfrm>
              <a:off x="1355792" y="2009438"/>
              <a:ext cx="2036033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55793" y="2052468"/>
              <a:ext cx="2036033" cy="38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（六）项目实施保障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04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21011"/>
            <a:ext cx="12192000" cy="1136992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9613901" y="6190539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29">
                <a:lnSpc>
                  <a:spcPct val="100000"/>
                </a:lnSpc>
              </a:pP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502427" y="3946532"/>
            <a:ext cx="4211722" cy="923328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kumimoji="1" lang="en-US" altLang="zh-CN" sz="5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1" lang="zh-CN" altLang="en-US" sz="5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02427" y="3174211"/>
            <a:ext cx="3985632" cy="92332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5400" b="1" spc="200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</a:rPr>
              <a:t>敬请指导</a:t>
            </a:r>
            <a:endParaRPr lang="zh-CN" altLang="en-US" sz="5400" b="1" spc="200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175"/>
            <a:ext cx="12192000" cy="250721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2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0" y="174"/>
            <a:ext cx="10488059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171981" y="2"/>
            <a:ext cx="5001659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472806" y="2977511"/>
            <a:ext cx="4589346" cy="1892349"/>
            <a:chOff x="1490663" y="2131468"/>
            <a:chExt cx="4589346" cy="189234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5" y="2131468"/>
              <a:ext cx="3519484" cy="416592"/>
            </a:xfrm>
            <a:prstGeom prst="rect">
              <a:avLst/>
            </a:prstGeom>
          </p:spPr>
        </p:pic>
        <p:sp>
          <p:nvSpPr>
            <p:cNvPr id="36" name="标题 3"/>
            <p:cNvSpPr txBox="1">
              <a:spLocks/>
            </p:cNvSpPr>
            <p:nvPr/>
          </p:nvSpPr>
          <p:spPr>
            <a:xfrm>
              <a:off x="2459492" y="2931210"/>
              <a:ext cx="3620517" cy="109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联系人：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周 忠、毕晓峰、薛刚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 </a:t>
              </a: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邮箱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：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zhong.zhou@gtafe.com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          xiaofeng.bi@gtafe.com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          gang.xue@gtafe.com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手机：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13802575095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18098999647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13802587813</a:t>
              </a: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地址：</a:t>
              </a:r>
              <a:r>
                <a:rPr lang="en-US" altLang="zh-CN" sz="1000" dirty="0">
                  <a:solidFill>
                    <a:srgbClr val="C30D23"/>
                  </a:solidFill>
                  <a:latin typeface="微软雅黑" pitchFamily="34" charset="-122"/>
                </a:rPr>
                <a:t> 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深圳市南山区学苑大道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1001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号南山智园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A4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栋</a:t>
              </a: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8" b="5478"/>
            <a:stretch/>
          </p:blipFill>
          <p:spPr>
            <a:xfrm>
              <a:off x="1490663" y="2699485"/>
              <a:ext cx="968831" cy="864421"/>
            </a:xfrm>
            <a:prstGeom prst="rect">
              <a:avLst/>
            </a:prstGeom>
          </p:spPr>
        </p:pic>
      </p:grpSp>
      <p:sp>
        <p:nvSpPr>
          <p:cNvPr id="16" name="标题 3"/>
          <p:cNvSpPr txBox="1">
            <a:spLocks/>
          </p:cNvSpPr>
          <p:nvPr/>
        </p:nvSpPr>
        <p:spPr>
          <a:xfrm>
            <a:off x="2441636" y="3545528"/>
            <a:ext cx="22379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712737"/>
            <a:r>
              <a:rPr lang="zh-CN" altLang="en-US" sz="1000" dirty="0">
                <a:solidFill>
                  <a:srgbClr val="3E3A39"/>
                </a:solidFill>
                <a:latin typeface="微软雅黑" pitchFamily="34" charset="-122"/>
              </a:rPr>
              <a:t>深圳国泰安教育技术股份有限公司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4145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44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31338" y="757442"/>
            <a:ext cx="3081975" cy="493975"/>
            <a:chOff x="1355792" y="2009438"/>
            <a:chExt cx="2735718" cy="493976"/>
          </a:xfrm>
        </p:grpSpPr>
        <p:sp>
          <p:nvSpPr>
            <p:cNvPr id="23" name="矩形 22"/>
            <p:cNvSpPr/>
            <p:nvPr/>
          </p:nvSpPr>
          <p:spPr>
            <a:xfrm>
              <a:off x="1355792" y="2009438"/>
              <a:ext cx="2735718" cy="4939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6681" y="2010970"/>
              <a:ext cx="2525388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（四）优质建设新挑战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55517" y="1700627"/>
            <a:ext cx="7909268" cy="4395518"/>
            <a:chOff x="2348480" y="2339819"/>
            <a:chExt cx="7909268" cy="4077706"/>
          </a:xfrm>
        </p:grpSpPr>
        <p:pic>
          <p:nvPicPr>
            <p:cNvPr id="15" name="Picture 2" descr="http://img.sc115.com/uploads/sc/pic/130620/1371614070676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82983" y="4907027"/>
              <a:ext cx="1405424" cy="1313477"/>
            </a:xfrm>
            <a:prstGeom prst="rect">
              <a:avLst/>
            </a:prstGeom>
            <a:noFill/>
          </p:spPr>
        </p:pic>
        <p:pic>
          <p:nvPicPr>
            <p:cNvPr id="16" name="Picture 2" descr="d:\PROGRA~1\360\360se6\USERDA~1\Temp\T01CE6~1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7262"/>
            <a:stretch/>
          </p:blipFill>
          <p:spPr bwMode="auto">
            <a:xfrm>
              <a:off x="2348480" y="2843845"/>
              <a:ext cx="1251474" cy="1379151"/>
            </a:xfrm>
            <a:prstGeom prst="rect">
              <a:avLst/>
            </a:prstGeom>
            <a:noFill/>
          </p:spPr>
        </p:pic>
        <p:sp>
          <p:nvSpPr>
            <p:cNvPr id="17" name="矩形 16"/>
            <p:cNvSpPr/>
            <p:nvPr/>
          </p:nvSpPr>
          <p:spPr>
            <a:xfrm>
              <a:off x="3779127" y="2843845"/>
              <a:ext cx="6471208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高等职业院校应该有什么样的担当和作为？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优质校“优”在哪里？怎么建设？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如何提升综合实力，跻身全国一流，世界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水准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的职教行列？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348480" y="2553084"/>
              <a:ext cx="7909268" cy="1735586"/>
            </a:xfrm>
            <a:prstGeom prst="roundRect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687949" y="2339819"/>
              <a:ext cx="3682425" cy="379078"/>
            </a:xfrm>
            <a:prstGeom prst="roundRect">
              <a:avLst/>
            </a:prstGeom>
            <a:solidFill>
              <a:srgbClr val="4F81BD"/>
            </a:solidFill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在职业教育上升为国家战略的今天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888407" y="5324617"/>
              <a:ext cx="6212366" cy="342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泰安专家顾问团队和建设执行</a:t>
              </a: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团队将为贵校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提供鼎力支持！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348480" y="4681939"/>
              <a:ext cx="7909268" cy="1735586"/>
            </a:xfrm>
            <a:prstGeom prst="roundRect">
              <a:avLst/>
            </a:prstGeom>
            <a:noFill/>
            <a:ln w="28575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707119" y="4468674"/>
              <a:ext cx="5688632" cy="379078"/>
            </a:xfrm>
            <a:prstGeom prst="roundRect">
              <a:avLst/>
            </a:prstGeom>
            <a:solidFill>
              <a:srgbClr val="4BACC6"/>
            </a:solidFill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优质校建设是一次高职院校的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重新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“洗牌”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46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2"/>
            <a:ext cx="7584830" cy="241231"/>
            <a:chOff x="0" y="404812"/>
            <a:chExt cx="7952361" cy="241231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794013" y="404812"/>
              <a:ext cx="6158348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1768416" y="400050"/>
            <a:ext cx="9775884" cy="4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790695" y="1633809"/>
            <a:ext cx="4318386" cy="4447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11543" y="4159656"/>
            <a:ext cx="4297538" cy="1873808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dirty="0" smtClean="0"/>
              <a:t> 1</a:t>
            </a:r>
            <a:r>
              <a:rPr lang="en-US" altLang="zh-CN" dirty="0"/>
              <a:t>. </a:t>
            </a:r>
            <a:r>
              <a:rPr lang="zh-CN" altLang="en-US" dirty="0"/>
              <a:t>人才培养规格由技能型升级为技术技能型</a:t>
            </a:r>
            <a:endParaRPr lang="en-US" altLang="zh-CN" dirty="0"/>
          </a:p>
          <a:p>
            <a:pPr algn="l"/>
            <a:r>
              <a:rPr lang="en-US" altLang="zh-CN" dirty="0" smtClean="0"/>
              <a:t> 2</a:t>
            </a:r>
            <a:r>
              <a:rPr lang="en-US" altLang="zh-CN" dirty="0"/>
              <a:t>. </a:t>
            </a:r>
            <a:r>
              <a:rPr lang="zh-CN" altLang="en-US" dirty="0"/>
              <a:t>办学由单一主体升级为校企双主体（多元）</a:t>
            </a:r>
            <a:endParaRPr lang="en-US" altLang="zh-CN" dirty="0"/>
          </a:p>
          <a:p>
            <a:pPr algn="l"/>
            <a:r>
              <a:rPr lang="en-US" altLang="zh-CN" dirty="0" smtClean="0"/>
              <a:t> 3</a:t>
            </a:r>
            <a:r>
              <a:rPr lang="en-US" altLang="zh-CN" dirty="0"/>
              <a:t>. </a:t>
            </a:r>
            <a:r>
              <a:rPr lang="zh-CN" altLang="en-US" dirty="0"/>
              <a:t>专业建设由适应产业升级为引领产业</a:t>
            </a:r>
            <a:endParaRPr lang="en-US" altLang="zh-CN" dirty="0"/>
          </a:p>
          <a:p>
            <a:pPr algn="l"/>
            <a:r>
              <a:rPr lang="en-US" altLang="zh-CN" dirty="0" smtClean="0"/>
              <a:t> 4</a:t>
            </a:r>
            <a:r>
              <a:rPr lang="en-US" altLang="zh-CN" dirty="0"/>
              <a:t>. </a:t>
            </a:r>
            <a:r>
              <a:rPr lang="zh-CN" altLang="en-US" dirty="0"/>
              <a:t>师资队伍升级为“双师型”</a:t>
            </a:r>
            <a:endParaRPr lang="en-US" altLang="zh-CN" dirty="0"/>
          </a:p>
          <a:p>
            <a:pPr algn="l"/>
            <a:r>
              <a:rPr lang="en-US" altLang="zh-CN" dirty="0" smtClean="0"/>
              <a:t> 5</a:t>
            </a:r>
            <a:r>
              <a:rPr lang="en-US" altLang="zh-CN" dirty="0"/>
              <a:t>. </a:t>
            </a:r>
            <a:r>
              <a:rPr lang="zh-CN" altLang="en-US" dirty="0"/>
              <a:t>实训基地升级为产教融合园区</a:t>
            </a:r>
            <a:endParaRPr lang="en-US" altLang="zh-CN" dirty="0"/>
          </a:p>
        </p:txBody>
      </p:sp>
      <p:grpSp>
        <p:nvGrpSpPr>
          <p:cNvPr id="42" name="组合 41"/>
          <p:cNvGrpSpPr/>
          <p:nvPr/>
        </p:nvGrpSpPr>
        <p:grpSpPr>
          <a:xfrm>
            <a:off x="1223644" y="2611870"/>
            <a:ext cx="3082434" cy="2513855"/>
            <a:chOff x="6088530" y="2679848"/>
            <a:chExt cx="2724138" cy="1989406"/>
          </a:xfr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grpSpPr>
        <p:grpSp>
          <p:nvGrpSpPr>
            <p:cNvPr id="50" name="组合 49"/>
            <p:cNvGrpSpPr/>
            <p:nvPr/>
          </p:nvGrpSpPr>
          <p:grpSpPr>
            <a:xfrm>
              <a:off x="6088530" y="2679848"/>
              <a:ext cx="2724138" cy="735548"/>
              <a:chOff x="6088530" y="2679848"/>
              <a:chExt cx="2724138" cy="735548"/>
            </a:xfrm>
          </p:grpSpPr>
          <p:sp>
            <p:nvSpPr>
              <p:cNvPr id="52" name="ïṧḷïḓê-Rectangle 19"/>
              <p:cNvSpPr/>
              <p:nvPr/>
            </p:nvSpPr>
            <p:spPr>
              <a:xfrm>
                <a:off x="6088530" y="2679848"/>
                <a:ext cx="2724138" cy="7355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ïṧḷïḓê-Rectangle 22"/>
              <p:cNvSpPr/>
              <p:nvPr/>
            </p:nvSpPr>
            <p:spPr>
              <a:xfrm>
                <a:off x="6140310" y="2821761"/>
                <a:ext cx="2612517" cy="555994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144000" tIns="0" rIns="144000" bIns="0" anchor="t" anchorCtr="0">
                <a:no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高等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职业教育创新发展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行动计划（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2015-2018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ïṧḷïḓê-Rectangle 11"/>
            <p:cNvSpPr/>
            <p:nvPr/>
          </p:nvSpPr>
          <p:spPr>
            <a:xfrm>
              <a:off x="6088530" y="3543944"/>
              <a:ext cx="2724138" cy="11253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144000" tIns="0" rIns="144000" bIns="0" anchor="t" anchorCtr="0">
              <a:no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建设一批办学定位准确、专业特色鲜明、社会服务能力强、综合办学水平领先、与地方经济社会发展需要契合度高、行业优势突出的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优质专科高等职业院校。</a:t>
              </a:r>
              <a:endPara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761244" y="2204162"/>
            <a:ext cx="2451568" cy="1059226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853550" y="2264612"/>
            <a:ext cx="2240456" cy="835817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高职教育全面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打造创新发展的升级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4550516" y="3507824"/>
            <a:ext cx="1059227" cy="65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7664712" y="3393628"/>
            <a:ext cx="529039" cy="68455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0"/>
          <p:cNvSpPr txBox="1">
            <a:spLocks/>
          </p:cNvSpPr>
          <p:nvPr/>
        </p:nvSpPr>
        <p:spPr>
          <a:xfrm>
            <a:off x="9963550" y="235536"/>
            <a:ext cx="2417377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b="1" dirty="0">
              <a:solidFill>
                <a:prstClr val="black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1339" y="757442"/>
            <a:ext cx="2994544" cy="493975"/>
            <a:chOff x="1355792" y="2009438"/>
            <a:chExt cx="2735718" cy="493976"/>
          </a:xfrm>
        </p:grpSpPr>
        <p:sp>
          <p:nvSpPr>
            <p:cNvPr id="23" name="矩形 22"/>
            <p:cNvSpPr/>
            <p:nvPr/>
          </p:nvSpPr>
          <p:spPr>
            <a:xfrm>
              <a:off x="1355792" y="2009438"/>
              <a:ext cx="2735718" cy="4939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6681" y="2010970"/>
              <a:ext cx="2525388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（五）创新发展新动力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1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768416" y="404812"/>
            <a:ext cx="71780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20"/>
          <p:cNvSpPr txBox="1">
            <a:spLocks/>
          </p:cNvSpPr>
          <p:nvPr/>
        </p:nvSpPr>
        <p:spPr>
          <a:xfrm>
            <a:off x="8946437" y="149718"/>
            <a:ext cx="2836999" cy="510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prstClr val="black"/>
                </a:solidFill>
              </a:rPr>
              <a:t>二</a:t>
            </a:r>
            <a:r>
              <a:rPr lang="zh-CN" altLang="en-US" b="1" dirty="0" smtClean="0">
                <a:solidFill>
                  <a:prstClr val="black"/>
                </a:solidFill>
              </a:rPr>
              <a:t>、建设目标思路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841011" y="1878319"/>
            <a:ext cx="7786742" cy="504056"/>
          </a:xfrm>
          <a:prstGeom prst="rect">
            <a:avLst/>
          </a:prstGeom>
          <a:solidFill>
            <a:srgbClr val="F79646"/>
          </a:solidFill>
          <a:ln w="9525" cap="flat" cmpd="sng" algn="ctr">
            <a:solidFill>
              <a:srgbClr val="4BACC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打造职业院校新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品牌，树立职业教育新标杆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841011" y="2893841"/>
            <a:ext cx="7786742" cy="42862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发展规划、质量诊断、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全面建设提升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841011" y="4465477"/>
            <a:ext cx="7786742" cy="1500198"/>
          </a:xfrm>
          <a:prstGeom prst="rect">
            <a:avLst/>
          </a:prstGeom>
          <a:noFill/>
          <a:ln w="6350" cap="flat" cmpd="sng" algn="ctr">
            <a:solidFill>
              <a:srgbClr val="8064A2">
                <a:lumMod val="75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5541173" y="4915623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国际交流与合作办学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4029005" y="4915623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内部治理质量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7017277" y="4915623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校园建设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8480106" y="4902655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校园文化品牌建设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272861" y="4902655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高水平师资队伍建设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516957" y="4902655"/>
            <a:ext cx="53988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一流</a:t>
            </a: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专业集群建设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760026" y="4913283"/>
            <a:ext cx="540000" cy="937775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教学做训创研一体化教学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297197" y="4913283"/>
            <a:ext cx="540000" cy="94245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创新创业教育体系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83887" y="4543240"/>
            <a:ext cx="756083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根据专家团队评估诊断意见，为院校量身制定建设方案、提供建设支持，助力学校全面提升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895208" y="3460785"/>
            <a:ext cx="2261210" cy="861816"/>
          </a:xfrm>
          <a:prstGeom prst="round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申报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841011" y="3460215"/>
            <a:ext cx="7786742" cy="862386"/>
          </a:xfrm>
          <a:prstGeom prst="rect">
            <a:avLst/>
          </a:prstGeom>
          <a:noFill/>
          <a:ln w="6350" cap="flat" cmpd="sng" algn="ctr">
            <a:solidFill>
              <a:srgbClr val="8064A2">
                <a:lumMod val="75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1841011" y="2465213"/>
            <a:ext cx="7786742" cy="357190"/>
          </a:xfrm>
          <a:prstGeom prst="roundRect">
            <a:avLst>
              <a:gd name="adj" fmla="val 10000"/>
            </a:avLst>
          </a:prstGeom>
          <a:solidFill>
            <a:srgbClr val="0070C0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办学定位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准确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专业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特色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鲜明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社会服务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能力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综合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水平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领先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产教融合度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高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行业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优势</a:t>
            </a:r>
            <a:r>
              <a:rPr kumimoji="0" lang="zh-CN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突出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4785029" y="4915622"/>
            <a:ext cx="540000" cy="937775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技术技能积累社会服务能力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9711238" y="2888451"/>
            <a:ext cx="755576" cy="458787"/>
            <a:chOff x="8388424" y="1921395"/>
            <a:chExt cx="597964" cy="458787"/>
          </a:xfrm>
        </p:grpSpPr>
        <p:sp>
          <p:nvSpPr>
            <p:cNvPr id="113" name="任意多边形 112"/>
            <p:cNvSpPr/>
            <p:nvPr/>
          </p:nvSpPr>
          <p:spPr>
            <a:xfrm rot="16200000">
              <a:off x="8463559" y="1940173"/>
              <a:ext cx="458787" cy="421231"/>
            </a:xfrm>
            <a:custGeom>
              <a:avLst/>
              <a:gdLst>
                <a:gd name="connsiteX0" fmla="*/ 0 w 6094601"/>
                <a:gd name="connsiteY0" fmla="*/ 128191 h 1281906"/>
                <a:gd name="connsiteX1" fmla="*/ 128191 w 6094601"/>
                <a:gd name="connsiteY1" fmla="*/ 0 h 1281906"/>
                <a:gd name="connsiteX2" fmla="*/ 5966410 w 6094601"/>
                <a:gd name="connsiteY2" fmla="*/ 0 h 1281906"/>
                <a:gd name="connsiteX3" fmla="*/ 6094601 w 6094601"/>
                <a:gd name="connsiteY3" fmla="*/ 128191 h 1281906"/>
                <a:gd name="connsiteX4" fmla="*/ 6094601 w 6094601"/>
                <a:gd name="connsiteY4" fmla="*/ 1153715 h 1281906"/>
                <a:gd name="connsiteX5" fmla="*/ 5966410 w 6094601"/>
                <a:gd name="connsiteY5" fmla="*/ 1281906 h 1281906"/>
                <a:gd name="connsiteX6" fmla="*/ 128191 w 6094601"/>
                <a:gd name="connsiteY6" fmla="*/ 1281906 h 1281906"/>
                <a:gd name="connsiteX7" fmla="*/ 0 w 6094601"/>
                <a:gd name="connsiteY7" fmla="*/ 1153715 h 1281906"/>
                <a:gd name="connsiteX8" fmla="*/ 0 w 6094601"/>
                <a:gd name="connsiteY8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601" h="1281906">
                  <a:moveTo>
                    <a:pt x="0" y="128191"/>
                  </a:moveTo>
                  <a:cubicBezTo>
                    <a:pt x="0" y="57393"/>
                    <a:pt x="57393" y="0"/>
                    <a:pt x="128191" y="0"/>
                  </a:cubicBezTo>
                  <a:lnTo>
                    <a:pt x="5966410" y="0"/>
                  </a:lnTo>
                  <a:cubicBezTo>
                    <a:pt x="6037208" y="0"/>
                    <a:pt x="6094601" y="57393"/>
                    <a:pt x="6094601" y="128191"/>
                  </a:cubicBezTo>
                  <a:lnTo>
                    <a:pt x="6094601" y="1153715"/>
                  </a:lnTo>
                  <a:cubicBezTo>
                    <a:pt x="6094601" y="1224513"/>
                    <a:pt x="6037208" y="1281906"/>
                    <a:pt x="5966410" y="1281906"/>
                  </a:cubicBezTo>
                  <a:lnTo>
                    <a:pt x="128191" y="1281906"/>
                  </a:lnTo>
                  <a:cubicBezTo>
                    <a:pt x="57393" y="1281906"/>
                    <a:pt x="0" y="1224513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74706" tIns="174706" rIns="174706" bIns="174706" numCol="1" spcCol="127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8424" y="1921396"/>
              <a:ext cx="5979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顶层</a:t>
              </a:r>
              <a:endPara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711238" y="3750528"/>
            <a:ext cx="755576" cy="458787"/>
            <a:chOff x="8388424" y="2707265"/>
            <a:chExt cx="597964" cy="458787"/>
          </a:xfrm>
        </p:grpSpPr>
        <p:sp>
          <p:nvSpPr>
            <p:cNvPr id="111" name="任意多边形 110"/>
            <p:cNvSpPr/>
            <p:nvPr/>
          </p:nvSpPr>
          <p:spPr>
            <a:xfrm rot="16200000">
              <a:off x="8463558" y="2726043"/>
              <a:ext cx="458787" cy="421231"/>
            </a:xfrm>
            <a:custGeom>
              <a:avLst/>
              <a:gdLst>
                <a:gd name="connsiteX0" fmla="*/ 0 w 6094601"/>
                <a:gd name="connsiteY0" fmla="*/ 128191 h 1281906"/>
                <a:gd name="connsiteX1" fmla="*/ 128191 w 6094601"/>
                <a:gd name="connsiteY1" fmla="*/ 0 h 1281906"/>
                <a:gd name="connsiteX2" fmla="*/ 5966410 w 6094601"/>
                <a:gd name="connsiteY2" fmla="*/ 0 h 1281906"/>
                <a:gd name="connsiteX3" fmla="*/ 6094601 w 6094601"/>
                <a:gd name="connsiteY3" fmla="*/ 128191 h 1281906"/>
                <a:gd name="connsiteX4" fmla="*/ 6094601 w 6094601"/>
                <a:gd name="connsiteY4" fmla="*/ 1153715 h 1281906"/>
                <a:gd name="connsiteX5" fmla="*/ 5966410 w 6094601"/>
                <a:gd name="connsiteY5" fmla="*/ 1281906 h 1281906"/>
                <a:gd name="connsiteX6" fmla="*/ 128191 w 6094601"/>
                <a:gd name="connsiteY6" fmla="*/ 1281906 h 1281906"/>
                <a:gd name="connsiteX7" fmla="*/ 0 w 6094601"/>
                <a:gd name="connsiteY7" fmla="*/ 1153715 h 1281906"/>
                <a:gd name="connsiteX8" fmla="*/ 0 w 6094601"/>
                <a:gd name="connsiteY8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601" h="1281906">
                  <a:moveTo>
                    <a:pt x="0" y="128191"/>
                  </a:moveTo>
                  <a:cubicBezTo>
                    <a:pt x="0" y="57393"/>
                    <a:pt x="57393" y="0"/>
                    <a:pt x="128191" y="0"/>
                  </a:cubicBezTo>
                  <a:lnTo>
                    <a:pt x="5966410" y="0"/>
                  </a:lnTo>
                  <a:cubicBezTo>
                    <a:pt x="6037208" y="0"/>
                    <a:pt x="6094601" y="57393"/>
                    <a:pt x="6094601" y="128191"/>
                  </a:cubicBezTo>
                  <a:lnTo>
                    <a:pt x="6094601" y="1153715"/>
                  </a:lnTo>
                  <a:cubicBezTo>
                    <a:pt x="6094601" y="1224513"/>
                    <a:pt x="6037208" y="1281906"/>
                    <a:pt x="5966410" y="1281906"/>
                  </a:cubicBezTo>
                  <a:lnTo>
                    <a:pt x="128191" y="1281906"/>
                  </a:lnTo>
                  <a:cubicBezTo>
                    <a:pt x="57393" y="1281906"/>
                    <a:pt x="0" y="1224513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74706" tIns="174706" rIns="174706" bIns="174706" numCol="1" spcCol="127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388424" y="2713484"/>
              <a:ext cx="5979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</a:t>
              </a:r>
              <a:endPara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783246" y="4678539"/>
            <a:ext cx="629039" cy="944197"/>
            <a:chOff x="959500" y="2834698"/>
            <a:chExt cx="699402" cy="1162245"/>
          </a:xfrm>
        </p:grpSpPr>
        <p:sp>
          <p:nvSpPr>
            <p:cNvPr id="109" name="任意多边形 108"/>
            <p:cNvSpPr/>
            <p:nvPr/>
          </p:nvSpPr>
          <p:spPr>
            <a:xfrm rot="16200000">
              <a:off x="724578" y="3121499"/>
              <a:ext cx="1162245" cy="588644"/>
            </a:xfrm>
            <a:custGeom>
              <a:avLst/>
              <a:gdLst>
                <a:gd name="connsiteX0" fmla="*/ 0 w 6094601"/>
                <a:gd name="connsiteY0" fmla="*/ 128191 h 1281906"/>
                <a:gd name="connsiteX1" fmla="*/ 128191 w 6094601"/>
                <a:gd name="connsiteY1" fmla="*/ 0 h 1281906"/>
                <a:gd name="connsiteX2" fmla="*/ 5966410 w 6094601"/>
                <a:gd name="connsiteY2" fmla="*/ 0 h 1281906"/>
                <a:gd name="connsiteX3" fmla="*/ 6094601 w 6094601"/>
                <a:gd name="connsiteY3" fmla="*/ 128191 h 1281906"/>
                <a:gd name="connsiteX4" fmla="*/ 6094601 w 6094601"/>
                <a:gd name="connsiteY4" fmla="*/ 1153715 h 1281906"/>
                <a:gd name="connsiteX5" fmla="*/ 5966410 w 6094601"/>
                <a:gd name="connsiteY5" fmla="*/ 1281906 h 1281906"/>
                <a:gd name="connsiteX6" fmla="*/ 128191 w 6094601"/>
                <a:gd name="connsiteY6" fmla="*/ 1281906 h 1281906"/>
                <a:gd name="connsiteX7" fmla="*/ 0 w 6094601"/>
                <a:gd name="connsiteY7" fmla="*/ 1153715 h 1281906"/>
                <a:gd name="connsiteX8" fmla="*/ 0 w 6094601"/>
                <a:gd name="connsiteY8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601" h="1281906">
                  <a:moveTo>
                    <a:pt x="0" y="128191"/>
                  </a:moveTo>
                  <a:cubicBezTo>
                    <a:pt x="0" y="57393"/>
                    <a:pt x="57393" y="0"/>
                    <a:pt x="128191" y="0"/>
                  </a:cubicBezTo>
                  <a:lnTo>
                    <a:pt x="5966410" y="0"/>
                  </a:lnTo>
                  <a:cubicBezTo>
                    <a:pt x="6037208" y="0"/>
                    <a:pt x="6094601" y="57393"/>
                    <a:pt x="6094601" y="128191"/>
                  </a:cubicBezTo>
                  <a:lnTo>
                    <a:pt x="6094601" y="1153715"/>
                  </a:lnTo>
                  <a:cubicBezTo>
                    <a:pt x="6094601" y="1224513"/>
                    <a:pt x="6037208" y="1281906"/>
                    <a:pt x="5966410" y="1281906"/>
                  </a:cubicBezTo>
                  <a:lnTo>
                    <a:pt x="128191" y="1281906"/>
                  </a:lnTo>
                  <a:cubicBezTo>
                    <a:pt x="57393" y="1281906"/>
                    <a:pt x="0" y="1224513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74706" tIns="174706" rIns="174706" bIns="174706" numCol="1" spcCol="127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59500" y="3111999"/>
              <a:ext cx="699402" cy="53039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</a:t>
              </a:r>
              <a:endPara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1" name="加号 100"/>
          <p:cNvSpPr/>
          <p:nvPr/>
        </p:nvSpPr>
        <p:spPr>
          <a:xfrm>
            <a:off x="9884139" y="4254584"/>
            <a:ext cx="409774" cy="380560"/>
          </a:xfrm>
          <a:prstGeom prst="mathPlus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102" name="加号 101"/>
          <p:cNvSpPr/>
          <p:nvPr/>
        </p:nvSpPr>
        <p:spPr>
          <a:xfrm>
            <a:off x="9884139" y="3369865"/>
            <a:ext cx="409774" cy="380560"/>
          </a:xfrm>
          <a:prstGeom prst="mathPlus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359310" y="2917789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9BBB59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359310" y="3779866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359310" y="4950582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596977" y="3460785"/>
            <a:ext cx="2261210" cy="861816"/>
          </a:xfrm>
          <a:prstGeom prst="round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专项建设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283516" y="3471573"/>
            <a:ext cx="2261210" cy="861816"/>
          </a:xfrm>
          <a:prstGeom prst="round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检查验收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45273" y="695297"/>
            <a:ext cx="2225065" cy="522040"/>
            <a:chOff x="1279398" y="1947292"/>
            <a:chExt cx="1975082" cy="522041"/>
          </a:xfrm>
        </p:grpSpPr>
        <p:sp>
          <p:nvSpPr>
            <p:cNvPr id="44" name="矩形 43"/>
            <p:cNvSpPr/>
            <p:nvPr/>
          </p:nvSpPr>
          <p:spPr>
            <a:xfrm>
              <a:off x="1292749" y="1947292"/>
              <a:ext cx="1898688" cy="5168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79398" y="1976889"/>
              <a:ext cx="1975082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（一）建设目标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59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25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715926" y="2050248"/>
            <a:ext cx="10536384" cy="3463335"/>
            <a:chOff x="140542" y="1777380"/>
            <a:chExt cx="8895954" cy="2924122"/>
          </a:xfrm>
        </p:grpSpPr>
        <p:sp>
          <p:nvSpPr>
            <p:cNvPr id="51" name="右箭头 47"/>
            <p:cNvSpPr>
              <a:spLocks noChangeArrowheads="1"/>
            </p:cNvSpPr>
            <p:nvPr/>
          </p:nvSpPr>
          <p:spPr bwMode="auto">
            <a:xfrm>
              <a:off x="155577" y="3001516"/>
              <a:ext cx="7728791" cy="416719"/>
            </a:xfrm>
            <a:prstGeom prst="rightArrow">
              <a:avLst>
                <a:gd name="adj1" fmla="val 50000"/>
                <a:gd name="adj2" fmla="val 49963"/>
              </a:avLst>
            </a:prstGeom>
            <a:solidFill>
              <a:srgbClr val="4F81BD"/>
            </a:solidFill>
            <a:ln w="12700">
              <a:solidFill>
                <a:srgbClr val="DCDCD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>
              <a:off x="1358901" y="3645338"/>
              <a:ext cx="0" cy="279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 flipH="1">
              <a:off x="603252" y="3932411"/>
              <a:ext cx="14954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65"/>
            <p:cNvSpPr>
              <a:spLocks noChangeShapeType="1"/>
            </p:cNvSpPr>
            <p:nvPr/>
          </p:nvSpPr>
          <p:spPr bwMode="auto">
            <a:xfrm>
              <a:off x="6742484" y="2448099"/>
              <a:ext cx="0" cy="2791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66"/>
            <p:cNvSpPr>
              <a:spLocks noChangeShapeType="1"/>
            </p:cNvSpPr>
            <p:nvPr/>
          </p:nvSpPr>
          <p:spPr bwMode="auto">
            <a:xfrm flipH="1">
              <a:off x="5847134" y="2436192"/>
              <a:ext cx="16319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68"/>
            <p:cNvSpPr>
              <a:spLocks noChangeShapeType="1"/>
            </p:cNvSpPr>
            <p:nvPr/>
          </p:nvSpPr>
          <p:spPr bwMode="auto">
            <a:xfrm>
              <a:off x="3094335" y="2450745"/>
              <a:ext cx="0" cy="2791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69"/>
            <p:cNvSpPr>
              <a:spLocks noChangeShapeType="1"/>
            </p:cNvSpPr>
            <p:nvPr/>
          </p:nvSpPr>
          <p:spPr bwMode="auto">
            <a:xfrm flipH="1">
              <a:off x="2170410" y="2436192"/>
              <a:ext cx="17716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71"/>
            <p:cNvSpPr>
              <a:spLocks noChangeShapeType="1"/>
            </p:cNvSpPr>
            <p:nvPr/>
          </p:nvSpPr>
          <p:spPr bwMode="auto">
            <a:xfrm>
              <a:off x="4926979" y="3645338"/>
              <a:ext cx="0" cy="279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72"/>
            <p:cNvSpPr>
              <a:spLocks noChangeShapeType="1"/>
            </p:cNvSpPr>
            <p:nvPr/>
          </p:nvSpPr>
          <p:spPr bwMode="auto">
            <a:xfrm flipH="1">
              <a:off x="4115766" y="3924474"/>
              <a:ext cx="15875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val 11"/>
            <p:cNvSpPr>
              <a:spLocks noChangeArrowheads="1"/>
            </p:cNvSpPr>
            <p:nvPr/>
          </p:nvSpPr>
          <p:spPr bwMode="auto">
            <a:xfrm>
              <a:off x="777876" y="2731203"/>
              <a:ext cx="1155700" cy="951177"/>
            </a:xfrm>
            <a:prstGeom prst="ellipse">
              <a:avLst/>
            </a:prstGeom>
            <a:solidFill>
              <a:srgbClr val="4F81BD"/>
            </a:solidFill>
            <a:ln w="571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Oval 16"/>
            <p:cNvSpPr>
              <a:spLocks noChangeArrowheads="1"/>
            </p:cNvSpPr>
            <p:nvPr/>
          </p:nvSpPr>
          <p:spPr bwMode="auto">
            <a:xfrm>
              <a:off x="2524422" y="2731203"/>
              <a:ext cx="1155700" cy="951177"/>
            </a:xfrm>
            <a:prstGeom prst="ellipse">
              <a:avLst/>
            </a:prstGeom>
            <a:solidFill>
              <a:srgbClr val="4F81BD"/>
            </a:solidFill>
            <a:ln w="571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Oval 21"/>
            <p:cNvSpPr>
              <a:spLocks noChangeArrowheads="1"/>
            </p:cNvSpPr>
            <p:nvPr/>
          </p:nvSpPr>
          <p:spPr bwMode="auto">
            <a:xfrm>
              <a:off x="4341192" y="2731203"/>
              <a:ext cx="1154113" cy="951177"/>
            </a:xfrm>
            <a:prstGeom prst="ellipse">
              <a:avLst/>
            </a:prstGeom>
            <a:solidFill>
              <a:srgbClr val="4F81BD"/>
            </a:solidFill>
            <a:ln w="571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199559" y="2731203"/>
              <a:ext cx="1155700" cy="951177"/>
            </a:xfrm>
            <a:prstGeom prst="ellipse">
              <a:avLst/>
            </a:prstGeom>
            <a:solidFill>
              <a:srgbClr val="4F81BD"/>
            </a:solidFill>
            <a:ln w="571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35"/>
            <p:cNvSpPr txBox="1">
              <a:spLocks noChangeArrowheads="1"/>
            </p:cNvSpPr>
            <p:nvPr/>
          </p:nvSpPr>
          <p:spPr bwMode="auto">
            <a:xfrm>
              <a:off x="140542" y="3988370"/>
              <a:ext cx="2526213" cy="48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国家标准、一流院校、国际标准（悉尼协议）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938214" y="2871433"/>
              <a:ext cx="866775" cy="54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标杆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选择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Text Box 39"/>
            <p:cNvSpPr txBox="1">
              <a:spLocks noChangeArrowheads="1"/>
            </p:cNvSpPr>
            <p:nvPr/>
          </p:nvSpPr>
          <p:spPr bwMode="auto">
            <a:xfrm>
              <a:off x="2665710" y="2871433"/>
              <a:ext cx="868362" cy="54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对标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分析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Text Box 39"/>
            <p:cNvSpPr txBox="1">
              <a:spLocks noChangeArrowheads="1"/>
            </p:cNvSpPr>
            <p:nvPr/>
          </p:nvSpPr>
          <p:spPr bwMode="auto">
            <a:xfrm>
              <a:off x="4466604" y="2871433"/>
              <a:ext cx="868362" cy="54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SWOT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诊断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 Box 39"/>
            <p:cNvSpPr txBox="1">
              <a:spLocks noChangeArrowheads="1"/>
            </p:cNvSpPr>
            <p:nvPr/>
          </p:nvSpPr>
          <p:spPr bwMode="auto">
            <a:xfrm>
              <a:off x="6353547" y="2871433"/>
              <a:ext cx="866775" cy="54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优化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提升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TextBox 44"/>
            <p:cNvSpPr txBox="1"/>
            <p:nvPr/>
          </p:nvSpPr>
          <p:spPr>
            <a:xfrm>
              <a:off x="3491880" y="3962838"/>
              <a:ext cx="2789237" cy="73866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</a:defRPr>
              </a:lvl1pPr>
              <a:lvl2pPr marL="742950" lvl="1" indent="-28575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sz="28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2pPr>
              <a:lvl3pPr marL="1143000" lvl="2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3pPr>
              <a:lvl4pPr marL="1600200" lvl="3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4pPr>
              <a:lvl5pPr marL="2057400" lvl="4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5pPr>
            </a:lstStyle>
            <a:p>
              <a:pPr marL="0" marR="0" lvl="0" indent="-34290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国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泰安整合全国知名专家团队出具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全体系的诊断报告，提出整体解决方案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71" name="TextBox 45"/>
            <p:cNvSpPr txBox="1"/>
            <p:nvPr/>
          </p:nvSpPr>
          <p:spPr>
            <a:xfrm>
              <a:off x="5220072" y="1777380"/>
              <a:ext cx="2786063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</a:defRPr>
              </a:lvl1pPr>
              <a:lvl2pPr marL="742950" lvl="1" indent="-28575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sz="28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2pPr>
              <a:lvl3pPr marL="1143000" lvl="2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3pPr>
              <a:lvl4pPr marL="1600200" lvl="3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4pPr>
              <a:lvl5pPr marL="2057400" lvl="4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5pPr>
            </a:lstStyle>
            <a:p>
              <a:pPr marL="0" marR="0" lvl="0" indent="-34290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国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泰安强有力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的执行团队，具体落实每一项建设服务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72" name="TextBox 46"/>
            <p:cNvSpPr txBox="1"/>
            <p:nvPr/>
          </p:nvSpPr>
          <p:spPr>
            <a:xfrm>
              <a:off x="1403648" y="1777380"/>
              <a:ext cx="3332163" cy="566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lvl="0" indent="-3429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0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</a:defRPr>
              </a:lvl1pPr>
              <a:lvl2pPr marL="742950" lvl="1" indent="-28575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  <a:defRPr sz="28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2pPr>
              <a:lvl3pPr marL="1143000" lvl="2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u"/>
                <a:defRPr sz="16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3pPr>
              <a:lvl4pPr marL="1600200" lvl="3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4pPr>
              <a:lvl5pPr marL="2057400" lvl="4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1400" b="0" i="0" u="none" kern="1200" baseline="0">
                  <a:solidFill>
                    <a:srgbClr val="00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+mn-ea"/>
                </a:defRPr>
              </a:lvl5pPr>
            </a:lstStyle>
            <a:p>
              <a:pPr marL="0" marR="0" lvl="0" indent="-34290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全方位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对比，找出各个指标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上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marL="0" marR="0" lvl="0" indent="-34290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存在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的不足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7893037" y="2679738"/>
              <a:ext cx="1143459" cy="1152001"/>
            </a:xfrm>
            <a:prstGeom prst="round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双优建设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优质院校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优质专业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80789" y="749658"/>
            <a:ext cx="3132524" cy="501759"/>
            <a:chOff x="1310922" y="2001654"/>
            <a:chExt cx="2780588" cy="501760"/>
          </a:xfrm>
        </p:grpSpPr>
        <p:sp>
          <p:nvSpPr>
            <p:cNvPr id="34" name="矩形 33"/>
            <p:cNvSpPr/>
            <p:nvPr/>
          </p:nvSpPr>
          <p:spPr>
            <a:xfrm>
              <a:off x="1355792" y="2009438"/>
              <a:ext cx="2735718" cy="4939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10922" y="2001654"/>
              <a:ext cx="2525388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（二）建设思路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4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82849"/>
  <p:tag name="MH_LIBRARY" val="GRAPHIC"/>
  <p:tag name="MH_TYPE" val="Text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SubTitl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Text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Other"/>
  <p:tag name="MH_ORDER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SubTitle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SubTitle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1554"/>
  <p:tag name="MH_LIBRARY" val="GRAPHIC"/>
  <p:tag name="MH_TYPE" val="Text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9113837"/>
  <p:tag name="MH_LIBRARY" val="GRAPHIC"/>
  <p:tag name="MH_TYPE" val="Text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Text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00102"/>
  <p:tag name="MH_LIBRARY" val="GRAPHIC"/>
  <p:tag name="MH_TYPE" val="Text"/>
  <p:tag name="MH_ORDER" val="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13223</TotalTime>
  <Words>6251</Words>
  <Application>Microsoft Office PowerPoint</Application>
  <PresentationFormat>自定义</PresentationFormat>
  <Paragraphs>993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陶笑笑</dc:creator>
  <cp:lastModifiedBy>gta</cp:lastModifiedBy>
  <cp:revision>1470</cp:revision>
  <cp:lastPrinted>2017-07-05T09:42:12Z</cp:lastPrinted>
  <dcterms:created xsi:type="dcterms:W3CDTF">2016-11-24T01:14:56Z</dcterms:created>
  <dcterms:modified xsi:type="dcterms:W3CDTF">2018-09-04T08:03:35Z</dcterms:modified>
</cp:coreProperties>
</file>